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7" r:id="rId2"/>
    <p:sldId id="314" r:id="rId3"/>
    <p:sldId id="315" r:id="rId4"/>
    <p:sldId id="322" r:id="rId5"/>
    <p:sldId id="323" r:id="rId6"/>
    <p:sldId id="283" r:id="rId7"/>
    <p:sldId id="324" r:id="rId8"/>
    <p:sldId id="319" r:id="rId9"/>
    <p:sldId id="325" r:id="rId10"/>
    <p:sldId id="318" r:id="rId11"/>
    <p:sldId id="273" r:id="rId12"/>
    <p:sldId id="274" r:id="rId13"/>
    <p:sldId id="275" r:id="rId14"/>
    <p:sldId id="277" r:id="rId15"/>
    <p:sldId id="278" r:id="rId16"/>
    <p:sldId id="286" r:id="rId17"/>
  </p:sldIdLst>
  <p:sldSz cx="18288000" cy="10287000"/>
  <p:notesSz cx="6858000" cy="9144000"/>
  <p:embeddedFontLst>
    <p:embeddedFont>
      <p:font typeface="Barlow" pitchFamily="2" charset="77"/>
      <p:regular r:id="rId19"/>
      <p:bold r:id="rId20"/>
      <p:italic r:id="rId21"/>
      <p:boldItalic r:id="rId22"/>
    </p:embeddedFont>
    <p:embeddedFont>
      <p:font typeface="Calibri (MS)" panose="020F0502020204030204" pitchFamily="34" charset="0"/>
      <p:regular r:id="rId23"/>
    </p:embeddedFont>
    <p:embeddedFont>
      <p:font typeface="Courier New OS" panose="02070309020205020404" pitchFamily="49" charset="0"/>
      <p:regular r:id="rId24"/>
      <p:bold r:id="rId25"/>
      <p:italic r:id="rId26"/>
      <p:boldItalic r:id="rId27"/>
    </p:embeddedFont>
    <p:embeddedFont>
      <p:font typeface="Montserrat" pitchFamily="2" charset="77"/>
      <p:regular r:id="rId28"/>
      <p:bold r:id="rId29"/>
      <p:italic r:id="rId30"/>
      <p:boldItalic r:id="rId31"/>
    </p:embeddedFont>
    <p:embeddedFont>
      <p:font typeface="Montserrat Bold" pitchFamily="2" charset="77"/>
      <p:regular r:id="rId32"/>
      <p:bold r:id="rId33"/>
    </p:embeddedFont>
    <p:embeddedFont>
      <p:font typeface="Montserrat Light" pitchFamily="2" charset="77"/>
      <p:regular r:id="rId34"/>
      <p:italic r:id="rId35"/>
    </p:embeddedFont>
    <p:embeddedFont>
      <p:font typeface="Montserrat SemiBold" pitchFamily="2" charset="77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4359F9-977B-DE48-B7B8-E7B39321D49A}" v="1" dt="2025-05-28T12:07:13.095"/>
    <p1510:client id="{AA0DA956-4DDF-FC48-8110-AE503CD9B5AF}" v="53" dt="2025-05-28T12:32:32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88" autoAdjust="0"/>
    <p:restoredTop sz="94580" autoAdjust="0"/>
  </p:normalViewPr>
  <p:slideViewPr>
    <p:cSldViewPr>
      <p:cViewPr>
        <p:scale>
          <a:sx n="95" d="100"/>
          <a:sy n="95" d="100"/>
        </p:scale>
        <p:origin x="144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heme" Target="theme/theme1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tableStyles" Target="tableStyle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customXml" Target="../customXml/item1.xml"/><Relationship Id="rId20" Type="http://schemas.openxmlformats.org/officeDocument/2006/relationships/font" Target="fonts/font2.fntdata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ícia Oliveira" userId="8ee913ba-4770-4f50-acab-70d2806b7ff4" providerId="ADAL" clId="{AA0DA956-4DDF-FC48-8110-AE503CD9B5AF}"/>
    <pc:docChg chg="undo custSel addSld delSld modSld">
      <pc:chgData name="Alícia Oliveira" userId="8ee913ba-4770-4f50-acab-70d2806b7ff4" providerId="ADAL" clId="{AA0DA956-4DDF-FC48-8110-AE503CD9B5AF}" dt="2025-05-28T12:33:15.972" v="181" actId="1038"/>
      <pc:docMkLst>
        <pc:docMk/>
      </pc:docMkLst>
      <pc:sldChg chg="del">
        <pc:chgData name="Alícia Oliveira" userId="8ee913ba-4770-4f50-acab-70d2806b7ff4" providerId="ADAL" clId="{AA0DA956-4DDF-FC48-8110-AE503CD9B5AF}" dt="2025-05-28T12:12:55.761" v="30" actId="2696"/>
        <pc:sldMkLst>
          <pc:docMk/>
          <pc:sldMk cId="0" sldId="259"/>
        </pc:sldMkLst>
      </pc:sldChg>
      <pc:sldChg chg="del">
        <pc:chgData name="Alícia Oliveira" userId="8ee913ba-4770-4f50-acab-70d2806b7ff4" providerId="ADAL" clId="{AA0DA956-4DDF-FC48-8110-AE503CD9B5AF}" dt="2025-05-28T12:12:14.228" v="22" actId="2696"/>
        <pc:sldMkLst>
          <pc:docMk/>
          <pc:sldMk cId="0" sldId="260"/>
        </pc:sldMkLst>
      </pc:sldChg>
      <pc:sldChg chg="del">
        <pc:chgData name="Alícia Oliveira" userId="8ee913ba-4770-4f50-acab-70d2806b7ff4" providerId="ADAL" clId="{AA0DA956-4DDF-FC48-8110-AE503CD9B5AF}" dt="2025-05-28T12:12:14.705" v="23" actId="2696"/>
        <pc:sldMkLst>
          <pc:docMk/>
          <pc:sldMk cId="0" sldId="261"/>
        </pc:sldMkLst>
      </pc:sldChg>
      <pc:sldChg chg="del">
        <pc:chgData name="Alícia Oliveira" userId="8ee913ba-4770-4f50-acab-70d2806b7ff4" providerId="ADAL" clId="{AA0DA956-4DDF-FC48-8110-AE503CD9B5AF}" dt="2025-05-28T12:12:15.282" v="24" actId="2696"/>
        <pc:sldMkLst>
          <pc:docMk/>
          <pc:sldMk cId="0" sldId="262"/>
        </pc:sldMkLst>
      </pc:sldChg>
      <pc:sldChg chg="del">
        <pc:chgData name="Alícia Oliveira" userId="8ee913ba-4770-4f50-acab-70d2806b7ff4" providerId="ADAL" clId="{AA0DA956-4DDF-FC48-8110-AE503CD9B5AF}" dt="2025-05-28T12:12:15.877" v="25" actId="2696"/>
        <pc:sldMkLst>
          <pc:docMk/>
          <pc:sldMk cId="0" sldId="263"/>
        </pc:sldMkLst>
      </pc:sldChg>
      <pc:sldChg chg="del">
        <pc:chgData name="Alícia Oliveira" userId="8ee913ba-4770-4f50-acab-70d2806b7ff4" providerId="ADAL" clId="{AA0DA956-4DDF-FC48-8110-AE503CD9B5AF}" dt="2025-05-28T12:12:16.287" v="26" actId="2696"/>
        <pc:sldMkLst>
          <pc:docMk/>
          <pc:sldMk cId="0" sldId="264"/>
        </pc:sldMkLst>
      </pc:sldChg>
      <pc:sldChg chg="del">
        <pc:chgData name="Alícia Oliveira" userId="8ee913ba-4770-4f50-acab-70d2806b7ff4" providerId="ADAL" clId="{AA0DA956-4DDF-FC48-8110-AE503CD9B5AF}" dt="2025-05-28T12:12:19.672" v="27" actId="2696"/>
        <pc:sldMkLst>
          <pc:docMk/>
          <pc:sldMk cId="0" sldId="265"/>
        </pc:sldMkLst>
      </pc:sldChg>
      <pc:sldChg chg="modSp del mod">
        <pc:chgData name="Alícia Oliveira" userId="8ee913ba-4770-4f50-acab-70d2806b7ff4" providerId="ADAL" clId="{AA0DA956-4DDF-FC48-8110-AE503CD9B5AF}" dt="2025-05-28T12:12:56.290" v="31" actId="2696"/>
        <pc:sldMkLst>
          <pc:docMk/>
          <pc:sldMk cId="0" sldId="266"/>
        </pc:sldMkLst>
        <pc:spChg chg="mod">
          <ac:chgData name="Alícia Oliveira" userId="8ee913ba-4770-4f50-acab-70d2806b7ff4" providerId="ADAL" clId="{AA0DA956-4DDF-FC48-8110-AE503CD9B5AF}" dt="2025-05-28T12:12:26.518" v="29" actId="1076"/>
          <ac:spMkLst>
            <pc:docMk/>
            <pc:sldMk cId="0" sldId="266"/>
            <ac:spMk id="2" creationId="{00000000-0000-0000-0000-000000000000}"/>
          </ac:spMkLst>
        </pc:spChg>
      </pc:sldChg>
      <pc:sldChg chg="del">
        <pc:chgData name="Alícia Oliveira" userId="8ee913ba-4770-4f50-acab-70d2806b7ff4" providerId="ADAL" clId="{AA0DA956-4DDF-FC48-8110-AE503CD9B5AF}" dt="2025-05-28T12:12:56.792" v="32" actId="2696"/>
        <pc:sldMkLst>
          <pc:docMk/>
          <pc:sldMk cId="0" sldId="267"/>
        </pc:sldMkLst>
      </pc:sldChg>
      <pc:sldChg chg="del">
        <pc:chgData name="Alícia Oliveira" userId="8ee913ba-4770-4f50-acab-70d2806b7ff4" providerId="ADAL" clId="{AA0DA956-4DDF-FC48-8110-AE503CD9B5AF}" dt="2025-05-28T12:12:57.101" v="33" actId="2696"/>
        <pc:sldMkLst>
          <pc:docMk/>
          <pc:sldMk cId="0" sldId="268"/>
        </pc:sldMkLst>
      </pc:sldChg>
      <pc:sldChg chg="del">
        <pc:chgData name="Alícia Oliveira" userId="8ee913ba-4770-4f50-acab-70d2806b7ff4" providerId="ADAL" clId="{AA0DA956-4DDF-FC48-8110-AE503CD9B5AF}" dt="2025-05-28T12:12:57.771" v="34" actId="2696"/>
        <pc:sldMkLst>
          <pc:docMk/>
          <pc:sldMk cId="0" sldId="269"/>
        </pc:sldMkLst>
      </pc:sldChg>
      <pc:sldChg chg="del">
        <pc:chgData name="Alícia Oliveira" userId="8ee913ba-4770-4f50-acab-70d2806b7ff4" providerId="ADAL" clId="{AA0DA956-4DDF-FC48-8110-AE503CD9B5AF}" dt="2025-05-28T12:12:58.369" v="35" actId="2696"/>
        <pc:sldMkLst>
          <pc:docMk/>
          <pc:sldMk cId="0" sldId="270"/>
        </pc:sldMkLst>
      </pc:sldChg>
      <pc:sldChg chg="del">
        <pc:chgData name="Alícia Oliveira" userId="8ee913ba-4770-4f50-acab-70d2806b7ff4" providerId="ADAL" clId="{AA0DA956-4DDF-FC48-8110-AE503CD9B5AF}" dt="2025-05-28T12:12:58.984" v="36" actId="2696"/>
        <pc:sldMkLst>
          <pc:docMk/>
          <pc:sldMk cId="0" sldId="271"/>
        </pc:sldMkLst>
      </pc:sldChg>
      <pc:sldChg chg="del">
        <pc:chgData name="Alícia Oliveira" userId="8ee913ba-4770-4f50-acab-70d2806b7ff4" providerId="ADAL" clId="{AA0DA956-4DDF-FC48-8110-AE503CD9B5AF}" dt="2025-05-28T12:12:59.598" v="37" actId="2696"/>
        <pc:sldMkLst>
          <pc:docMk/>
          <pc:sldMk cId="0" sldId="272"/>
        </pc:sldMkLst>
      </pc:sldChg>
      <pc:sldChg chg="addSp delSp modSp del mod modNotes">
        <pc:chgData name="Alícia Oliveira" userId="8ee913ba-4770-4f50-acab-70d2806b7ff4" providerId="ADAL" clId="{AA0DA956-4DDF-FC48-8110-AE503CD9B5AF}" dt="2025-05-28T12:10:02.607" v="6" actId="2696"/>
        <pc:sldMkLst>
          <pc:docMk/>
          <pc:sldMk cId="3790667109" sldId="287"/>
        </pc:sldMkLst>
        <pc:spChg chg="add del mod">
          <ac:chgData name="Alícia Oliveira" userId="8ee913ba-4770-4f50-acab-70d2806b7ff4" providerId="ADAL" clId="{AA0DA956-4DDF-FC48-8110-AE503CD9B5AF}" dt="2025-05-28T12:09:21.012" v="2"/>
          <ac:spMkLst>
            <pc:docMk/>
            <pc:sldMk cId="3790667109" sldId="287"/>
            <ac:spMk id="6" creationId="{3E95147A-D1E4-5646-D827-C8180F91D06A}"/>
          </ac:spMkLst>
        </pc:spChg>
      </pc:sldChg>
      <pc:sldChg chg="addSp delSp modSp del mod modAnim">
        <pc:chgData name="Alícia Oliveira" userId="8ee913ba-4770-4f50-acab-70d2806b7ff4" providerId="ADAL" clId="{AA0DA956-4DDF-FC48-8110-AE503CD9B5AF}" dt="2025-05-28T12:32:39.789" v="151" actId="2696"/>
        <pc:sldMkLst>
          <pc:docMk/>
          <pc:sldMk cId="1684432591" sldId="313"/>
        </pc:sldMkLst>
        <pc:spChg chg="add mod">
          <ac:chgData name="Alícia Oliveira" userId="8ee913ba-4770-4f50-acab-70d2806b7ff4" providerId="ADAL" clId="{AA0DA956-4DDF-FC48-8110-AE503CD9B5AF}" dt="2025-05-28T12:20:09.669" v="91"/>
          <ac:spMkLst>
            <pc:docMk/>
            <pc:sldMk cId="1684432591" sldId="313"/>
            <ac:spMk id="2" creationId="{54B58DA0-2A3F-D97A-5A44-85F1421F1F9D}"/>
          </ac:spMkLst>
        </pc:spChg>
        <pc:spChg chg="add mod">
          <ac:chgData name="Alícia Oliveira" userId="8ee913ba-4770-4f50-acab-70d2806b7ff4" providerId="ADAL" clId="{AA0DA956-4DDF-FC48-8110-AE503CD9B5AF}" dt="2025-05-28T12:20:09.669" v="91"/>
          <ac:spMkLst>
            <pc:docMk/>
            <pc:sldMk cId="1684432591" sldId="313"/>
            <ac:spMk id="3" creationId="{7109D8B8-075E-6FB3-B7B3-D1340B58F13E}"/>
          </ac:spMkLst>
        </pc:spChg>
        <pc:spChg chg="add mod">
          <ac:chgData name="Alícia Oliveira" userId="8ee913ba-4770-4f50-acab-70d2806b7ff4" providerId="ADAL" clId="{AA0DA956-4DDF-FC48-8110-AE503CD9B5AF}" dt="2025-05-28T12:20:09.669" v="91"/>
          <ac:spMkLst>
            <pc:docMk/>
            <pc:sldMk cId="1684432591" sldId="313"/>
            <ac:spMk id="4" creationId="{B9F0245E-C452-3F92-99D7-809AB5D6CFF1}"/>
          </ac:spMkLst>
        </pc:spChg>
        <pc:spChg chg="add del mod">
          <ac:chgData name="Alícia Oliveira" userId="8ee913ba-4770-4f50-acab-70d2806b7ff4" providerId="ADAL" clId="{AA0DA956-4DDF-FC48-8110-AE503CD9B5AF}" dt="2025-05-28T12:20:47.304" v="95"/>
          <ac:spMkLst>
            <pc:docMk/>
            <pc:sldMk cId="1684432591" sldId="313"/>
            <ac:spMk id="5" creationId="{FD8AA6D8-44AF-971C-B035-390715D41BF4}"/>
          </ac:spMkLst>
        </pc:spChg>
        <pc:spChg chg="mod">
          <ac:chgData name="Alícia Oliveira" userId="8ee913ba-4770-4f50-acab-70d2806b7ff4" providerId="ADAL" clId="{AA0DA956-4DDF-FC48-8110-AE503CD9B5AF}" dt="2025-05-28T12:14:55.575" v="56" actId="20577"/>
          <ac:spMkLst>
            <pc:docMk/>
            <pc:sldMk cId="1684432591" sldId="313"/>
            <ac:spMk id="6" creationId="{AA6B0931-123D-91E1-D5BE-C47D0BFF5C15}"/>
          </ac:spMkLst>
        </pc:spChg>
        <pc:spChg chg="mod">
          <ac:chgData name="Alícia Oliveira" userId="8ee913ba-4770-4f50-acab-70d2806b7ff4" providerId="ADAL" clId="{AA0DA956-4DDF-FC48-8110-AE503CD9B5AF}" dt="2025-05-28T12:16:45.550" v="88" actId="1035"/>
          <ac:spMkLst>
            <pc:docMk/>
            <pc:sldMk cId="1684432591" sldId="313"/>
            <ac:spMk id="8" creationId="{06825865-8A9C-DE49-6DC9-88E1656585CF}"/>
          </ac:spMkLst>
        </pc:spChg>
        <pc:spChg chg="del">
          <ac:chgData name="Alícia Oliveira" userId="8ee913ba-4770-4f50-acab-70d2806b7ff4" providerId="ADAL" clId="{AA0DA956-4DDF-FC48-8110-AE503CD9B5AF}" dt="2025-05-28T12:11:46.392" v="21" actId="478"/>
          <ac:spMkLst>
            <pc:docMk/>
            <pc:sldMk cId="1684432591" sldId="313"/>
            <ac:spMk id="10" creationId="{4B2509C0-1F37-CDB2-F42E-E95A858015CC}"/>
          </ac:spMkLst>
        </pc:spChg>
        <pc:spChg chg="mod">
          <ac:chgData name="Alícia Oliveira" userId="8ee913ba-4770-4f50-acab-70d2806b7ff4" providerId="ADAL" clId="{AA0DA956-4DDF-FC48-8110-AE503CD9B5AF}" dt="2025-05-28T12:15:00.529" v="59"/>
          <ac:spMkLst>
            <pc:docMk/>
            <pc:sldMk cId="1684432591" sldId="313"/>
            <ac:spMk id="11" creationId="{6A5E1AFD-B14B-93C6-66C3-05A75D19279E}"/>
          </ac:spMkLst>
        </pc:spChg>
        <pc:spChg chg="mod">
          <ac:chgData name="Alícia Oliveira" userId="8ee913ba-4770-4f50-acab-70d2806b7ff4" providerId="ADAL" clId="{AA0DA956-4DDF-FC48-8110-AE503CD9B5AF}" dt="2025-05-28T12:14:05.709" v="42"/>
          <ac:spMkLst>
            <pc:docMk/>
            <pc:sldMk cId="1684432591" sldId="313"/>
            <ac:spMk id="13" creationId="{474DBC7D-F33F-7D79-B1BC-02C4C7A409C4}"/>
          </ac:spMkLst>
        </pc:spChg>
        <pc:spChg chg="mod">
          <ac:chgData name="Alícia Oliveira" userId="8ee913ba-4770-4f50-acab-70d2806b7ff4" providerId="ADAL" clId="{AA0DA956-4DDF-FC48-8110-AE503CD9B5AF}" dt="2025-05-28T12:16:54.920" v="89"/>
          <ac:spMkLst>
            <pc:docMk/>
            <pc:sldMk cId="1684432591" sldId="313"/>
            <ac:spMk id="14" creationId="{3901B28B-696D-49FA-AA81-34ADEE8AEB5B}"/>
          </ac:spMkLst>
        </pc:spChg>
        <pc:spChg chg="mod">
          <ac:chgData name="Alícia Oliveira" userId="8ee913ba-4770-4f50-acab-70d2806b7ff4" providerId="ADAL" clId="{AA0DA956-4DDF-FC48-8110-AE503CD9B5AF}" dt="2025-05-28T12:16:45.550" v="88" actId="1035"/>
          <ac:spMkLst>
            <pc:docMk/>
            <pc:sldMk cId="1684432591" sldId="313"/>
            <ac:spMk id="15" creationId="{F326CF66-8586-9A7D-CCAA-5233DD218369}"/>
          </ac:spMkLst>
        </pc:spChg>
        <pc:spChg chg="del mod">
          <ac:chgData name="Alícia Oliveira" userId="8ee913ba-4770-4f50-acab-70d2806b7ff4" providerId="ADAL" clId="{AA0DA956-4DDF-FC48-8110-AE503CD9B5AF}" dt="2025-05-28T12:21:15.327" v="131" actId="478"/>
          <ac:spMkLst>
            <pc:docMk/>
            <pc:sldMk cId="1684432591" sldId="313"/>
            <ac:spMk id="16" creationId="{3E6E0609-F3C2-9C32-6EBA-9C720D85A371}"/>
          </ac:spMkLst>
        </pc:spChg>
        <pc:spChg chg="del">
          <ac:chgData name="Alícia Oliveira" userId="8ee913ba-4770-4f50-acab-70d2806b7ff4" providerId="ADAL" clId="{AA0DA956-4DDF-FC48-8110-AE503CD9B5AF}" dt="2025-05-28T12:20:09.057" v="90" actId="478"/>
          <ac:spMkLst>
            <pc:docMk/>
            <pc:sldMk cId="1684432591" sldId="313"/>
            <ac:spMk id="17" creationId="{45EACBF3-C473-A400-05A7-5B42E73663B1}"/>
          </ac:spMkLst>
        </pc:spChg>
        <pc:spChg chg="mod">
          <ac:chgData name="Alícia Oliveira" userId="8ee913ba-4770-4f50-acab-70d2806b7ff4" providerId="ADAL" clId="{AA0DA956-4DDF-FC48-8110-AE503CD9B5AF}" dt="2025-05-28T12:16:45.550" v="88" actId="1035"/>
          <ac:spMkLst>
            <pc:docMk/>
            <pc:sldMk cId="1684432591" sldId="313"/>
            <ac:spMk id="19" creationId="{E811F042-2AB2-3140-FDFB-8CCCC2FC6A76}"/>
          </ac:spMkLst>
        </pc:spChg>
        <pc:spChg chg="del">
          <ac:chgData name="Alícia Oliveira" userId="8ee913ba-4770-4f50-acab-70d2806b7ff4" providerId="ADAL" clId="{AA0DA956-4DDF-FC48-8110-AE503CD9B5AF}" dt="2025-05-28T12:20:09.057" v="90" actId="478"/>
          <ac:spMkLst>
            <pc:docMk/>
            <pc:sldMk cId="1684432591" sldId="313"/>
            <ac:spMk id="20" creationId="{FD366E09-EFB6-8EF1-6941-D23E64C52BD5}"/>
          </ac:spMkLst>
        </pc:spChg>
        <pc:spChg chg="mod">
          <ac:chgData name="Alícia Oliveira" userId="8ee913ba-4770-4f50-acab-70d2806b7ff4" providerId="ADAL" clId="{AA0DA956-4DDF-FC48-8110-AE503CD9B5AF}" dt="2025-05-28T12:16:45.550" v="88" actId="1035"/>
          <ac:spMkLst>
            <pc:docMk/>
            <pc:sldMk cId="1684432591" sldId="313"/>
            <ac:spMk id="21" creationId="{A1888AC2-DEAB-0B27-38E1-B232458F07DD}"/>
          </ac:spMkLst>
        </pc:spChg>
        <pc:spChg chg="del">
          <ac:chgData name="Alícia Oliveira" userId="8ee913ba-4770-4f50-acab-70d2806b7ff4" providerId="ADAL" clId="{AA0DA956-4DDF-FC48-8110-AE503CD9B5AF}" dt="2025-05-28T12:20:09.057" v="90" actId="478"/>
          <ac:spMkLst>
            <pc:docMk/>
            <pc:sldMk cId="1684432591" sldId="313"/>
            <ac:spMk id="22" creationId="{FA915470-F6A5-7A6A-0A29-57C95F2A743F}"/>
          </ac:spMkLst>
        </pc:spChg>
        <pc:spChg chg="mod">
          <ac:chgData name="Alícia Oliveira" userId="8ee913ba-4770-4f50-acab-70d2806b7ff4" providerId="ADAL" clId="{AA0DA956-4DDF-FC48-8110-AE503CD9B5AF}" dt="2025-05-28T12:20:15.996" v="92"/>
          <ac:spMkLst>
            <pc:docMk/>
            <pc:sldMk cId="1684432591" sldId="313"/>
            <ac:spMk id="27" creationId="{418E542E-0804-FCF4-972E-BCE984F48894}"/>
          </ac:spMkLst>
        </pc:spChg>
      </pc:sldChg>
      <pc:sldChg chg="addSp modSp add mod modAnim">
        <pc:chgData name="Alícia Oliveira" userId="8ee913ba-4770-4f50-acab-70d2806b7ff4" providerId="ADAL" clId="{AA0DA956-4DDF-FC48-8110-AE503CD9B5AF}" dt="2025-05-28T12:13:24.509" v="41" actId="1038"/>
        <pc:sldMkLst>
          <pc:docMk/>
          <pc:sldMk cId="4105297940" sldId="314"/>
        </pc:sldMkLst>
        <pc:picChg chg="add mod modCrop">
          <ac:chgData name="Alícia Oliveira" userId="8ee913ba-4770-4f50-acab-70d2806b7ff4" providerId="ADAL" clId="{AA0DA956-4DDF-FC48-8110-AE503CD9B5AF}" dt="2025-05-28T12:13:24.509" v="41" actId="1038"/>
          <ac:picMkLst>
            <pc:docMk/>
            <pc:sldMk cId="4105297940" sldId="314"/>
            <ac:picMk id="35" creationId="{5F5135B3-DC79-43CA-AD60-79419F01A163}"/>
          </ac:picMkLst>
        </pc:picChg>
      </pc:sldChg>
      <pc:sldChg chg="addSp delSp modSp add mod">
        <pc:chgData name="Alícia Oliveira" userId="8ee913ba-4770-4f50-acab-70d2806b7ff4" providerId="ADAL" clId="{AA0DA956-4DDF-FC48-8110-AE503CD9B5AF}" dt="2025-05-28T12:33:15.972" v="181" actId="1038"/>
        <pc:sldMkLst>
          <pc:docMk/>
          <pc:sldMk cId="944179674" sldId="315"/>
        </pc:sldMkLst>
        <pc:spChg chg="add del">
          <ac:chgData name="Alícia Oliveira" userId="8ee913ba-4770-4f50-acab-70d2806b7ff4" providerId="ADAL" clId="{AA0DA956-4DDF-FC48-8110-AE503CD9B5AF}" dt="2025-05-28T12:31:41.439" v="134" actId="478"/>
          <ac:spMkLst>
            <pc:docMk/>
            <pc:sldMk cId="944179674" sldId="315"/>
            <ac:spMk id="7" creationId="{DC199EA6-75A8-0935-FA0A-A28C2E26AA57}"/>
          </ac:spMkLst>
        </pc:spChg>
        <pc:spChg chg="add del">
          <ac:chgData name="Alícia Oliveira" userId="8ee913ba-4770-4f50-acab-70d2806b7ff4" providerId="ADAL" clId="{AA0DA956-4DDF-FC48-8110-AE503CD9B5AF}" dt="2025-05-28T12:31:41.439" v="134" actId="478"/>
          <ac:spMkLst>
            <pc:docMk/>
            <pc:sldMk cId="944179674" sldId="315"/>
            <ac:spMk id="8" creationId="{ED0DDCCA-34B6-CA1D-927F-8F350519A909}"/>
          </ac:spMkLst>
        </pc:spChg>
        <pc:spChg chg="add del">
          <ac:chgData name="Alícia Oliveira" userId="8ee913ba-4770-4f50-acab-70d2806b7ff4" providerId="ADAL" clId="{AA0DA956-4DDF-FC48-8110-AE503CD9B5AF}" dt="2025-05-28T12:31:41.439" v="134" actId="478"/>
          <ac:spMkLst>
            <pc:docMk/>
            <pc:sldMk cId="944179674" sldId="315"/>
            <ac:spMk id="9" creationId="{FA7AB7AA-0918-74BD-BDBD-B986FC03B235}"/>
          </ac:spMkLst>
        </pc:spChg>
        <pc:spChg chg="add del">
          <ac:chgData name="Alícia Oliveira" userId="8ee913ba-4770-4f50-acab-70d2806b7ff4" providerId="ADAL" clId="{AA0DA956-4DDF-FC48-8110-AE503CD9B5AF}" dt="2025-05-28T12:31:41.439" v="134" actId="478"/>
          <ac:spMkLst>
            <pc:docMk/>
            <pc:sldMk cId="944179674" sldId="315"/>
            <ac:spMk id="10" creationId="{E858701C-6A58-3AEC-F4C3-99E677ADC1D6}"/>
          </ac:spMkLst>
        </pc:spChg>
        <pc:spChg chg="del mod topLvl">
          <ac:chgData name="Alícia Oliveira" userId="8ee913ba-4770-4f50-acab-70d2806b7ff4" providerId="ADAL" clId="{AA0DA956-4DDF-FC48-8110-AE503CD9B5AF}" dt="2025-05-28T12:32:18.206" v="147" actId="478"/>
          <ac:spMkLst>
            <pc:docMk/>
            <pc:sldMk cId="944179674" sldId="315"/>
            <ac:spMk id="15" creationId="{6980CE6F-EB6F-E724-041A-36D8409CC6CE}"/>
          </ac:spMkLst>
        </pc:spChg>
        <pc:spChg chg="del mod topLvl">
          <ac:chgData name="Alícia Oliveira" userId="8ee913ba-4770-4f50-acab-70d2806b7ff4" providerId="ADAL" clId="{AA0DA956-4DDF-FC48-8110-AE503CD9B5AF}" dt="2025-05-28T12:32:20.173" v="148" actId="478"/>
          <ac:spMkLst>
            <pc:docMk/>
            <pc:sldMk cId="944179674" sldId="315"/>
            <ac:spMk id="16" creationId="{9676973F-BEE6-71E0-4AD0-3BB16F64D465}"/>
          </ac:spMkLst>
        </pc:spChg>
        <pc:spChg chg="add 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20" creationId="{F1B901CC-15ED-A7B0-A42A-13274A0F53D0}"/>
          </ac:spMkLst>
        </pc:spChg>
        <pc:spChg chg="add del">
          <ac:chgData name="Alícia Oliveira" userId="8ee913ba-4770-4f50-acab-70d2806b7ff4" providerId="ADAL" clId="{AA0DA956-4DDF-FC48-8110-AE503CD9B5AF}" dt="2025-05-28T12:31:49.430" v="136" actId="478"/>
          <ac:spMkLst>
            <pc:docMk/>
            <pc:sldMk cId="944179674" sldId="315"/>
            <ac:spMk id="21" creationId="{7CB89521-E959-3B5E-81BC-62899F15BBC1}"/>
          </ac:spMkLst>
        </pc:spChg>
        <pc:spChg chg="add 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22" creationId="{B4A5CEDF-012E-54A3-F116-DB4A4618C45A}"/>
          </ac:spMkLst>
        </pc:spChg>
        <pc:spChg chg="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23" creationId="{B77467EA-1129-128E-F631-5B764EB6CB4A}"/>
          </ac:spMkLst>
        </pc:spChg>
        <pc:spChg chg="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26" creationId="{5695EA2E-435A-AD46-8357-18146C994B72}"/>
          </ac:spMkLst>
        </pc:spChg>
        <pc:spChg chg="add 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29" creationId="{64BC3B39-7336-69C8-2348-C9DEC4766C22}"/>
          </ac:spMkLst>
        </pc:spChg>
        <pc:spChg chg="add 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32" creationId="{64FB88E6-0E47-40FC-DE7F-CC24A49872DC}"/>
          </ac:spMkLst>
        </pc:spChg>
        <pc:spChg chg="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35" creationId="{D58929E7-71C2-57DD-D054-CA509703FF53}"/>
          </ac:spMkLst>
        </pc:spChg>
        <pc:spChg chg="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38" creationId="{DBF15446-F1B6-6F6A-2908-2EC1DAE0D8F0}"/>
          </ac:spMkLst>
        </pc:spChg>
        <pc:spChg chg="add del">
          <ac:chgData name="Alícia Oliveira" userId="8ee913ba-4770-4f50-acab-70d2806b7ff4" providerId="ADAL" clId="{AA0DA956-4DDF-FC48-8110-AE503CD9B5AF}" dt="2025-05-28T12:31:44.171" v="135" actId="478"/>
          <ac:spMkLst>
            <pc:docMk/>
            <pc:sldMk cId="944179674" sldId="315"/>
            <ac:spMk id="41" creationId="{CB0B5186-59C9-3725-5A08-F2F771D99B0D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42" creationId="{6F891056-AEAF-358B-FB4F-C18999B3A09E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44" creationId="{4F7FEDD6-7B18-CDBA-E757-22C9BB9DF07E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45" creationId="{465A6767-D9ED-9098-CDA0-128EC800FA82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46" creationId="{4C8427A4-D1B7-CB8C-58E1-566D8B2055BF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47" creationId="{D6AADC4F-30F8-E0C8-B975-0405916E605A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48" creationId="{D148070F-7998-1FE4-2F5C-3CB33C1D478A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49" creationId="{57DCA2F8-19FA-5D8F-610D-387FB8E4EEF6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50" creationId="{E1C2B219-652C-E812-83BF-0B6B00F085C9}"/>
          </ac:spMkLst>
        </pc:spChg>
        <pc:spChg chg="add mod">
          <ac:chgData name="Alícia Oliveira" userId="8ee913ba-4770-4f50-acab-70d2806b7ff4" providerId="ADAL" clId="{AA0DA956-4DDF-FC48-8110-AE503CD9B5AF}" dt="2025-05-28T12:32:26.766" v="149"/>
          <ac:spMkLst>
            <pc:docMk/>
            <pc:sldMk cId="944179674" sldId="315"/>
            <ac:spMk id="51" creationId="{86D1629F-FF23-54E4-CD34-A8FC9A9B0DFB}"/>
          </ac:spMkLst>
        </pc:spChg>
        <pc:spChg chg="add mod">
          <ac:chgData name="Alícia Oliveira" userId="8ee913ba-4770-4f50-acab-70d2806b7ff4" providerId="ADAL" clId="{AA0DA956-4DDF-FC48-8110-AE503CD9B5AF}" dt="2025-05-28T12:32:32.529" v="150"/>
          <ac:spMkLst>
            <pc:docMk/>
            <pc:sldMk cId="944179674" sldId="315"/>
            <ac:spMk id="52" creationId="{3D614ED9-ADAE-765E-50DD-D34E1A180B3D}"/>
          </ac:spMkLst>
        </pc:spChg>
        <pc:spChg chg="add mod">
          <ac:chgData name="Alícia Oliveira" userId="8ee913ba-4770-4f50-acab-70d2806b7ff4" providerId="ADAL" clId="{AA0DA956-4DDF-FC48-8110-AE503CD9B5AF}" dt="2025-05-28T12:32:32.529" v="150"/>
          <ac:spMkLst>
            <pc:docMk/>
            <pc:sldMk cId="944179674" sldId="315"/>
            <ac:spMk id="55" creationId="{29B82C35-A653-BFF4-F9D6-F288C287DD9C}"/>
          </ac:spMkLst>
        </pc:spChg>
        <pc:spChg chg="add mod">
          <ac:chgData name="Alícia Oliveira" userId="8ee913ba-4770-4f50-acab-70d2806b7ff4" providerId="ADAL" clId="{AA0DA956-4DDF-FC48-8110-AE503CD9B5AF}" dt="2025-05-28T12:32:32.529" v="150"/>
          <ac:spMkLst>
            <pc:docMk/>
            <pc:sldMk cId="944179674" sldId="315"/>
            <ac:spMk id="56" creationId="{C8AAEDDD-DF2B-A62B-2CEF-4BC061BFFCE2}"/>
          </ac:spMkLst>
        </pc:spChg>
        <pc:spChg chg="mod">
          <ac:chgData name="Alícia Oliveira" userId="8ee913ba-4770-4f50-acab-70d2806b7ff4" providerId="ADAL" clId="{AA0DA956-4DDF-FC48-8110-AE503CD9B5AF}" dt="2025-05-28T12:33:15.972" v="181" actId="1038"/>
          <ac:spMkLst>
            <pc:docMk/>
            <pc:sldMk cId="944179674" sldId="315"/>
            <ac:spMk id="57" creationId="{A36F425C-A57B-2AEF-784E-02B3FD98DDBD}"/>
          </ac:spMkLst>
        </pc:spChg>
        <pc:spChg chg="add mod">
          <ac:chgData name="Alícia Oliveira" userId="8ee913ba-4770-4f50-acab-70d2806b7ff4" providerId="ADAL" clId="{AA0DA956-4DDF-FC48-8110-AE503CD9B5AF}" dt="2025-05-28T12:32:32.529" v="150"/>
          <ac:spMkLst>
            <pc:docMk/>
            <pc:sldMk cId="944179674" sldId="315"/>
            <ac:spMk id="58" creationId="{8E663561-C70D-DDCC-A266-BF364B74D2B9}"/>
          </ac:spMkLst>
        </pc:spChg>
        <pc:spChg chg="add mod">
          <ac:chgData name="Alícia Oliveira" userId="8ee913ba-4770-4f50-acab-70d2806b7ff4" providerId="ADAL" clId="{AA0DA956-4DDF-FC48-8110-AE503CD9B5AF}" dt="2025-05-28T12:33:15.304" v="179" actId="121"/>
          <ac:spMkLst>
            <pc:docMk/>
            <pc:sldMk cId="944179674" sldId="315"/>
            <ac:spMk id="59" creationId="{4887AD86-94A6-BE14-BAC3-22B4B5A25652}"/>
          </ac:spMkLst>
        </pc:spChg>
        <pc:spChg chg="add mod">
          <ac:chgData name="Alícia Oliveira" userId="8ee913ba-4770-4f50-acab-70d2806b7ff4" providerId="ADAL" clId="{AA0DA956-4DDF-FC48-8110-AE503CD9B5AF}" dt="2025-05-28T12:32:32.529" v="150"/>
          <ac:spMkLst>
            <pc:docMk/>
            <pc:sldMk cId="944179674" sldId="315"/>
            <ac:spMk id="60" creationId="{FDC84C21-C024-C9ED-4010-6AA054ACE78E}"/>
          </ac:spMkLst>
        </pc:spChg>
        <pc:spChg chg="add mod">
          <ac:chgData name="Alícia Oliveira" userId="8ee913ba-4770-4f50-acab-70d2806b7ff4" providerId="ADAL" clId="{AA0DA956-4DDF-FC48-8110-AE503CD9B5AF}" dt="2025-05-28T12:32:32.529" v="150"/>
          <ac:spMkLst>
            <pc:docMk/>
            <pc:sldMk cId="944179674" sldId="315"/>
            <ac:spMk id="61" creationId="{8F0F8818-FF1F-C2DB-633C-5F7DFC25E03F}"/>
          </ac:spMkLst>
        </pc:spChg>
        <pc:spChg chg="add mod">
          <ac:chgData name="Alícia Oliveira" userId="8ee913ba-4770-4f50-acab-70d2806b7ff4" providerId="ADAL" clId="{AA0DA956-4DDF-FC48-8110-AE503CD9B5AF}" dt="2025-05-28T12:32:32.529" v="150"/>
          <ac:spMkLst>
            <pc:docMk/>
            <pc:sldMk cId="944179674" sldId="315"/>
            <ac:spMk id="63" creationId="{8C3D0599-E5D7-389C-7817-EB7A01E513A1}"/>
          </ac:spMkLst>
        </pc:spChg>
        <pc:spChg chg="mod">
          <ac:chgData name="Alícia Oliveira" userId="8ee913ba-4770-4f50-acab-70d2806b7ff4" providerId="ADAL" clId="{AA0DA956-4DDF-FC48-8110-AE503CD9B5AF}" dt="2025-05-28T12:33:15.304" v="179" actId="121"/>
          <ac:spMkLst>
            <pc:docMk/>
            <pc:sldMk cId="944179674" sldId="315"/>
            <ac:spMk id="64" creationId="{7B690F8E-856B-22A2-8D7D-D78CCF8E9F2A}"/>
          </ac:spMkLst>
        </pc:spChg>
        <pc:spChg chg="add mod">
          <ac:chgData name="Alícia Oliveira" userId="8ee913ba-4770-4f50-acab-70d2806b7ff4" providerId="ADAL" clId="{AA0DA956-4DDF-FC48-8110-AE503CD9B5AF}" dt="2025-05-28T12:33:15.304" v="179" actId="121"/>
          <ac:spMkLst>
            <pc:docMk/>
            <pc:sldMk cId="944179674" sldId="315"/>
            <ac:spMk id="65" creationId="{E5569037-E155-BE0D-A529-1E50259DE611}"/>
          </ac:spMkLst>
        </pc:spChg>
        <pc:spChg chg="add mod">
          <ac:chgData name="Alícia Oliveira" userId="8ee913ba-4770-4f50-acab-70d2806b7ff4" providerId="ADAL" clId="{AA0DA956-4DDF-FC48-8110-AE503CD9B5AF}" dt="2025-05-28T12:33:15.304" v="179" actId="121"/>
          <ac:spMkLst>
            <pc:docMk/>
            <pc:sldMk cId="944179674" sldId="315"/>
            <ac:spMk id="66" creationId="{1FEEF6CE-1B46-4962-651E-91D063BDB341}"/>
          </ac:spMkLst>
        </pc:spChg>
        <pc:grpChg chg="del mod">
          <ac:chgData name="Alícia Oliveira" userId="8ee913ba-4770-4f50-acab-70d2806b7ff4" providerId="ADAL" clId="{AA0DA956-4DDF-FC48-8110-AE503CD9B5AF}" dt="2025-05-28T12:32:18.206" v="147" actId="478"/>
          <ac:grpSpMkLst>
            <pc:docMk/>
            <pc:sldMk cId="944179674" sldId="315"/>
            <ac:grpSpMk id="14" creationId="{DAC2B05B-4BB3-919B-EB68-507BD4F89A7E}"/>
          </ac:grpSpMkLst>
        </pc:grpChg>
        <pc:grpChg chg="del">
          <ac:chgData name="Alícia Oliveira" userId="8ee913ba-4770-4f50-acab-70d2806b7ff4" providerId="ADAL" clId="{AA0DA956-4DDF-FC48-8110-AE503CD9B5AF}" dt="2025-05-28T12:31:53.436" v="137" actId="478"/>
          <ac:grpSpMkLst>
            <pc:docMk/>
            <pc:sldMk cId="944179674" sldId="315"/>
            <ac:grpSpMk id="24" creationId="{209E2FF5-145D-6FD1-ACB4-EDE333327B21}"/>
          </ac:grpSpMkLst>
        </pc:grpChg>
        <pc:grpChg chg="del">
          <ac:chgData name="Alícia Oliveira" userId="8ee913ba-4770-4f50-acab-70d2806b7ff4" providerId="ADAL" clId="{AA0DA956-4DDF-FC48-8110-AE503CD9B5AF}" dt="2025-05-28T12:31:53.436" v="137" actId="478"/>
          <ac:grpSpMkLst>
            <pc:docMk/>
            <pc:sldMk cId="944179674" sldId="315"/>
            <ac:grpSpMk id="27" creationId="{0DC80BB3-B207-C346-8B6C-E56B68C2432A}"/>
          </ac:grpSpMkLst>
        </pc:grpChg>
        <pc:grpChg chg="del">
          <ac:chgData name="Alícia Oliveira" userId="8ee913ba-4770-4f50-acab-70d2806b7ff4" providerId="ADAL" clId="{AA0DA956-4DDF-FC48-8110-AE503CD9B5AF}" dt="2025-05-28T12:31:53.436" v="137" actId="478"/>
          <ac:grpSpMkLst>
            <pc:docMk/>
            <pc:sldMk cId="944179674" sldId="315"/>
            <ac:grpSpMk id="30" creationId="{4CC508A0-F42A-3336-C038-3E9AC0A048AB}"/>
          </ac:grpSpMkLst>
        </pc:grpChg>
        <pc:grpChg chg="del">
          <ac:chgData name="Alícia Oliveira" userId="8ee913ba-4770-4f50-acab-70d2806b7ff4" providerId="ADAL" clId="{AA0DA956-4DDF-FC48-8110-AE503CD9B5AF}" dt="2025-05-28T12:31:44.171" v="135" actId="478"/>
          <ac:grpSpMkLst>
            <pc:docMk/>
            <pc:sldMk cId="944179674" sldId="315"/>
            <ac:grpSpMk id="33" creationId="{C19BDBD9-7D2B-C619-206E-702F6BE40A6F}"/>
          </ac:grpSpMkLst>
        </pc:grpChg>
        <pc:grpChg chg="del">
          <ac:chgData name="Alícia Oliveira" userId="8ee913ba-4770-4f50-acab-70d2806b7ff4" providerId="ADAL" clId="{AA0DA956-4DDF-FC48-8110-AE503CD9B5AF}" dt="2025-05-28T12:31:49.430" v="136" actId="478"/>
          <ac:grpSpMkLst>
            <pc:docMk/>
            <pc:sldMk cId="944179674" sldId="315"/>
            <ac:grpSpMk id="39" creationId="{F72436C2-636E-4860-8AAD-6FF05D04D4ED}"/>
          </ac:grpSpMkLst>
        </pc:grpChg>
        <pc:picChg chg="add mod">
          <ac:chgData name="Alícia Oliveira" userId="8ee913ba-4770-4f50-acab-70d2806b7ff4" providerId="ADAL" clId="{AA0DA956-4DDF-FC48-8110-AE503CD9B5AF}" dt="2025-05-28T12:32:26.766" v="149"/>
          <ac:picMkLst>
            <pc:docMk/>
            <pc:sldMk cId="944179674" sldId="315"/>
            <ac:picMk id="43" creationId="{D12818C8-2488-1189-D62D-00AB2EB4BD0C}"/>
          </ac:picMkLst>
        </pc:picChg>
      </pc:sldChg>
      <pc:sldChg chg="addSp modSp add del modAnim">
        <pc:chgData name="Alícia Oliveira" userId="8ee913ba-4770-4f50-acab-70d2806b7ff4" providerId="ADAL" clId="{AA0DA956-4DDF-FC48-8110-AE503CD9B5AF}" dt="2025-05-28T12:11:02.591" v="18" actId="2890"/>
        <pc:sldMkLst>
          <pc:docMk/>
          <pc:sldMk cId="1847764317" sldId="315"/>
        </pc:sldMkLst>
        <pc:picChg chg="add mod">
          <ac:chgData name="Alícia Oliveira" userId="8ee913ba-4770-4f50-acab-70d2806b7ff4" providerId="ADAL" clId="{AA0DA956-4DDF-FC48-8110-AE503CD9B5AF}" dt="2025-05-28T12:11:00.768" v="16"/>
          <ac:picMkLst>
            <pc:docMk/>
            <pc:sldMk cId="1847764317" sldId="315"/>
            <ac:picMk id="35" creationId="{B98E69F2-9E14-7145-BCCF-347C0D3554D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05.06.2025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348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80D8E-F432-E75E-5C0A-E59AF5C7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503762-FE02-CC0B-3EF7-B5FBE200B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A2F285-F052-3953-855D-AB6BF1DC9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92C38-A8F3-30BD-DBA1-E245A43E32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5751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5.svg"/><Relationship Id="rId7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6.jpe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5.svg"/><Relationship Id="rId9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3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793772" y="2248321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793772" y="-596283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905925" y="7437586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905925" y="633426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885363" y="899190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885363" y="7888584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-326318" y="3263657"/>
            <a:ext cx="10207931" cy="1648305"/>
            <a:chOff x="0" y="0"/>
            <a:chExt cx="13610575" cy="21977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610589" cy="2197735"/>
            </a:xfrm>
            <a:custGeom>
              <a:avLst/>
              <a:gdLst/>
              <a:ahLst/>
              <a:cxnLst/>
              <a:rect l="l" t="t" r="r" b="b"/>
              <a:pathLst>
                <a:path w="13610589" h="2197735">
                  <a:moveTo>
                    <a:pt x="0" y="0"/>
                  </a:moveTo>
                  <a:lnTo>
                    <a:pt x="13610589" y="0"/>
                  </a:lnTo>
                  <a:lnTo>
                    <a:pt x="13610589" y="2197735"/>
                  </a:lnTo>
                  <a:lnTo>
                    <a:pt x="0" y="2197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24234" b="-1242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11152" y="8921902"/>
            <a:ext cx="1213141" cy="347613"/>
            <a:chOff x="0" y="0"/>
            <a:chExt cx="1617521" cy="46348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17472" cy="463423"/>
            </a:xfrm>
            <a:custGeom>
              <a:avLst/>
              <a:gdLst/>
              <a:ahLst/>
              <a:cxnLst/>
              <a:rect l="l" t="t" r="r" b="b"/>
              <a:pathLst>
                <a:path w="1617472" h="463423">
                  <a:moveTo>
                    <a:pt x="0" y="0"/>
                  </a:moveTo>
                  <a:lnTo>
                    <a:pt x="1617472" y="0"/>
                  </a:lnTo>
                  <a:lnTo>
                    <a:pt x="1617472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8255" r="-3" b="-482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845513" y="8918322"/>
            <a:ext cx="459427" cy="347613"/>
            <a:chOff x="0" y="0"/>
            <a:chExt cx="612569" cy="46348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12521" cy="463423"/>
            </a:xfrm>
            <a:custGeom>
              <a:avLst/>
              <a:gdLst/>
              <a:ahLst/>
              <a:cxnLst/>
              <a:rect l="l" t="t" r="r" b="b"/>
              <a:pathLst>
                <a:path w="612521" h="463423">
                  <a:moveTo>
                    <a:pt x="0" y="0"/>
                  </a:moveTo>
                  <a:lnTo>
                    <a:pt x="612521" y="0"/>
                  </a:lnTo>
                  <a:lnTo>
                    <a:pt x="612521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685" r="-7" b="-6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426160" y="8983921"/>
            <a:ext cx="1351487" cy="227445"/>
            <a:chOff x="0" y="0"/>
            <a:chExt cx="1801983" cy="30326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02003" cy="303276"/>
            </a:xfrm>
            <a:custGeom>
              <a:avLst/>
              <a:gdLst/>
              <a:ahLst/>
              <a:cxnLst/>
              <a:rect l="l" t="t" r="r" b="b"/>
              <a:pathLst>
                <a:path w="1802003" h="303276">
                  <a:moveTo>
                    <a:pt x="0" y="0"/>
                  </a:moveTo>
                  <a:lnTo>
                    <a:pt x="1802003" y="0"/>
                  </a:lnTo>
                  <a:lnTo>
                    <a:pt x="1802003" y="303276"/>
                  </a:lnTo>
                  <a:lnTo>
                    <a:pt x="0" y="303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724" r="1" b="-7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054687" y="8908610"/>
            <a:ext cx="459427" cy="269962"/>
            <a:chOff x="0" y="0"/>
            <a:chExt cx="612569" cy="35994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2521" cy="359918"/>
            </a:xfrm>
            <a:custGeom>
              <a:avLst/>
              <a:gdLst/>
              <a:ahLst/>
              <a:cxnLst/>
              <a:rect l="l" t="t" r="r" b="b"/>
              <a:pathLst>
                <a:path w="612521" h="359918">
                  <a:moveTo>
                    <a:pt x="0" y="0"/>
                  </a:moveTo>
                  <a:lnTo>
                    <a:pt x="612521" y="0"/>
                  </a:lnTo>
                  <a:lnTo>
                    <a:pt x="612521" y="359918"/>
                  </a:lnTo>
                  <a:lnTo>
                    <a:pt x="0" y="359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305" r="-7" b="-63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796117" y="8920372"/>
            <a:ext cx="1114669" cy="258200"/>
            <a:chOff x="0" y="0"/>
            <a:chExt cx="1486225" cy="34426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86281" cy="344297"/>
            </a:xfrm>
            <a:custGeom>
              <a:avLst/>
              <a:gdLst/>
              <a:ahLst/>
              <a:cxnLst/>
              <a:rect l="l" t="t" r="r" b="b"/>
              <a:pathLst>
                <a:path w="1486281" h="344297">
                  <a:moveTo>
                    <a:pt x="0" y="0"/>
                  </a:moveTo>
                  <a:lnTo>
                    <a:pt x="1486281" y="0"/>
                  </a:lnTo>
                  <a:lnTo>
                    <a:pt x="1486281" y="344297"/>
                  </a:lnTo>
                  <a:lnTo>
                    <a:pt x="0" y="344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6252" r="3" b="-62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26942" y="8844825"/>
            <a:ext cx="937092" cy="468546"/>
            <a:chOff x="0" y="0"/>
            <a:chExt cx="1249456" cy="62472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249426" cy="624713"/>
            </a:xfrm>
            <a:custGeom>
              <a:avLst/>
              <a:gdLst/>
              <a:ahLst/>
              <a:cxnLst/>
              <a:rect l="l" t="t" r="r" b="b"/>
              <a:pathLst>
                <a:path w="1249426" h="624713">
                  <a:moveTo>
                    <a:pt x="0" y="0"/>
                  </a:moveTo>
                  <a:lnTo>
                    <a:pt x="1249426" y="0"/>
                  </a:lnTo>
                  <a:lnTo>
                    <a:pt x="1249426" y="624713"/>
                  </a:lnTo>
                  <a:lnTo>
                    <a:pt x="0" y="62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86" r="-2" b="-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 descr="Uma imagem com texto, Tipo de letra, Gráficos, logótipo  Os conteúdos gerados por IA poderão estar incorretos."/>
          <p:cNvSpPr/>
          <p:nvPr/>
        </p:nvSpPr>
        <p:spPr>
          <a:xfrm>
            <a:off x="4894184" y="8959924"/>
            <a:ext cx="758032" cy="257879"/>
          </a:xfrm>
          <a:custGeom>
            <a:avLst/>
            <a:gdLst/>
            <a:ahLst/>
            <a:cxnLst/>
            <a:rect l="l" t="t" r="r" b="b"/>
            <a:pathLst>
              <a:path w="758032" h="257879">
                <a:moveTo>
                  <a:pt x="0" y="0"/>
                </a:moveTo>
                <a:lnTo>
                  <a:pt x="758032" y="0"/>
                </a:lnTo>
                <a:lnTo>
                  <a:pt x="758032" y="257879"/>
                </a:lnTo>
                <a:lnTo>
                  <a:pt x="0" y="25787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69195" b="-12475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7622863" y="8840118"/>
            <a:ext cx="2570985" cy="378256"/>
            <a:chOff x="0" y="0"/>
            <a:chExt cx="3427980" cy="50434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427984" cy="504317"/>
            </a:xfrm>
            <a:custGeom>
              <a:avLst/>
              <a:gdLst/>
              <a:ahLst/>
              <a:cxnLst/>
              <a:rect l="l" t="t" r="r" b="b"/>
              <a:pathLst>
                <a:path w="3427984" h="504317">
                  <a:moveTo>
                    <a:pt x="0" y="0"/>
                  </a:moveTo>
                  <a:lnTo>
                    <a:pt x="3427984" y="0"/>
                  </a:lnTo>
                  <a:lnTo>
                    <a:pt x="3427984" y="504317"/>
                  </a:lnTo>
                  <a:lnTo>
                    <a:pt x="0" y="504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670" r="-670" b="-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33392" y="5753100"/>
            <a:ext cx="5105400" cy="430887"/>
            <a:chOff x="0" y="0"/>
            <a:chExt cx="6807200" cy="57451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807200" cy="574516"/>
            </a:xfrm>
            <a:custGeom>
              <a:avLst/>
              <a:gdLst/>
              <a:ahLst/>
              <a:cxnLst/>
              <a:rect l="l" t="t" r="r" b="b"/>
              <a:pathLst>
                <a:path w="6807200" h="574516">
                  <a:moveTo>
                    <a:pt x="0" y="0"/>
                  </a:moveTo>
                  <a:lnTo>
                    <a:pt x="6807200" y="0"/>
                  </a:lnTo>
                  <a:lnTo>
                    <a:pt x="6807200" y="574516"/>
                  </a:lnTo>
                  <a:lnTo>
                    <a:pt x="0" y="57451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9525"/>
              <a:ext cx="6807200" cy="56499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59"/>
                </a:lnSpc>
              </a:pPr>
              <a:r>
                <a:rPr lang="en-US" sz="2799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Alícia Oliveira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33392" y="6426690"/>
            <a:ext cx="5944907" cy="391541"/>
            <a:chOff x="0" y="0"/>
            <a:chExt cx="7926543" cy="52205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7926543" cy="522055"/>
            </a:xfrm>
            <a:custGeom>
              <a:avLst/>
              <a:gdLst/>
              <a:ahLst/>
              <a:cxnLst/>
              <a:rect l="l" t="t" r="r" b="b"/>
              <a:pathLst>
                <a:path w="7926543" h="522055">
                  <a:moveTo>
                    <a:pt x="0" y="0"/>
                  </a:moveTo>
                  <a:lnTo>
                    <a:pt x="7926543" y="0"/>
                  </a:lnTo>
                  <a:lnTo>
                    <a:pt x="7926543" y="522055"/>
                  </a:lnTo>
                  <a:lnTo>
                    <a:pt x="0" y="5220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0"/>
              <a:ext cx="7926543" cy="5220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ML Engineer, DEUCALION &amp; INESC TEC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33392" y="6977170"/>
            <a:ext cx="5746312" cy="593675"/>
            <a:chOff x="0" y="0"/>
            <a:chExt cx="7661749" cy="79156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661749" cy="791567"/>
            </a:xfrm>
            <a:custGeom>
              <a:avLst/>
              <a:gdLst/>
              <a:ahLst/>
              <a:cxnLst/>
              <a:rect l="l" t="t" r="r" b="b"/>
              <a:pathLst>
                <a:path w="7661749" h="791567">
                  <a:moveTo>
                    <a:pt x="0" y="0"/>
                  </a:moveTo>
                  <a:lnTo>
                    <a:pt x="7661749" y="0"/>
                  </a:lnTo>
                  <a:lnTo>
                    <a:pt x="7661749" y="791567"/>
                  </a:lnTo>
                  <a:lnTo>
                    <a:pt x="0" y="7915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9525"/>
              <a:ext cx="7661749" cy="80109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2640"/>
                </a:lnSpc>
              </a:pPr>
              <a:r>
                <a:rPr lang="en-US" sz="2200">
                  <a:solidFill>
                    <a:srgbClr val="FFFFFF"/>
                  </a:solidFill>
                  <a:latin typeface="Courier New OS"/>
                  <a:ea typeface="Courier New OS"/>
                  <a:cs typeface="Courier New OS"/>
                  <a:sym typeface="Courier New OS"/>
                </a:rPr>
                <a:t>alicia.oliveira@inesctec.pt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4" name="mlflow_tracking">
            <a:hlinkClick r:id="" action="ppaction://media"/>
            <a:extLst>
              <a:ext uri="{FF2B5EF4-FFF2-40B4-BE49-F238E27FC236}">
                <a16:creationId xmlns:a16="http://schemas.microsoft.com/office/drawing/2014/main" id="{F983EFA1-9238-2FD4-3F28-9498759A78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182606"/>
            <a:ext cx="17169571" cy="9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20924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793772" y="2248321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793772" y="-596283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905925" y="7437586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905925" y="633426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885363" y="899190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885363" y="7888584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511152" y="8921902"/>
            <a:ext cx="1213141" cy="347613"/>
            <a:chOff x="0" y="0"/>
            <a:chExt cx="1617521" cy="46348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17472" cy="463423"/>
            </a:xfrm>
            <a:custGeom>
              <a:avLst/>
              <a:gdLst/>
              <a:ahLst/>
              <a:cxnLst/>
              <a:rect l="l" t="t" r="r" b="b"/>
              <a:pathLst>
                <a:path w="1617472" h="463423">
                  <a:moveTo>
                    <a:pt x="0" y="0"/>
                  </a:moveTo>
                  <a:lnTo>
                    <a:pt x="1617472" y="0"/>
                  </a:lnTo>
                  <a:lnTo>
                    <a:pt x="1617472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8255" r="-3" b="-482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845513" y="8918322"/>
            <a:ext cx="459427" cy="347613"/>
            <a:chOff x="0" y="0"/>
            <a:chExt cx="612569" cy="46348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2521" cy="463423"/>
            </a:xfrm>
            <a:custGeom>
              <a:avLst/>
              <a:gdLst/>
              <a:ahLst/>
              <a:cxnLst/>
              <a:rect l="l" t="t" r="r" b="b"/>
              <a:pathLst>
                <a:path w="612521" h="463423">
                  <a:moveTo>
                    <a:pt x="0" y="0"/>
                  </a:moveTo>
                  <a:lnTo>
                    <a:pt x="612521" y="0"/>
                  </a:lnTo>
                  <a:lnTo>
                    <a:pt x="612521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685" r="-7" b="-6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426160" y="8983921"/>
            <a:ext cx="1351487" cy="227445"/>
            <a:chOff x="0" y="0"/>
            <a:chExt cx="1801983" cy="30326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802003" cy="303276"/>
            </a:xfrm>
            <a:custGeom>
              <a:avLst/>
              <a:gdLst/>
              <a:ahLst/>
              <a:cxnLst/>
              <a:rect l="l" t="t" r="r" b="b"/>
              <a:pathLst>
                <a:path w="1802003" h="303276">
                  <a:moveTo>
                    <a:pt x="0" y="0"/>
                  </a:moveTo>
                  <a:lnTo>
                    <a:pt x="1802003" y="0"/>
                  </a:lnTo>
                  <a:lnTo>
                    <a:pt x="1802003" y="303276"/>
                  </a:lnTo>
                  <a:lnTo>
                    <a:pt x="0" y="303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724" r="1" b="-7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054687" y="8908610"/>
            <a:ext cx="459427" cy="269962"/>
            <a:chOff x="0" y="0"/>
            <a:chExt cx="612569" cy="3599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2521" cy="359918"/>
            </a:xfrm>
            <a:custGeom>
              <a:avLst/>
              <a:gdLst/>
              <a:ahLst/>
              <a:cxnLst/>
              <a:rect l="l" t="t" r="r" b="b"/>
              <a:pathLst>
                <a:path w="612521" h="359918">
                  <a:moveTo>
                    <a:pt x="0" y="0"/>
                  </a:moveTo>
                  <a:lnTo>
                    <a:pt x="612521" y="0"/>
                  </a:lnTo>
                  <a:lnTo>
                    <a:pt x="612521" y="359918"/>
                  </a:lnTo>
                  <a:lnTo>
                    <a:pt x="0" y="359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6305" r="-7" b="-63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796117" y="8920372"/>
            <a:ext cx="1114669" cy="258200"/>
            <a:chOff x="0" y="0"/>
            <a:chExt cx="1486225" cy="34426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86281" cy="344297"/>
            </a:xfrm>
            <a:custGeom>
              <a:avLst/>
              <a:gdLst/>
              <a:ahLst/>
              <a:cxnLst/>
              <a:rect l="l" t="t" r="r" b="b"/>
              <a:pathLst>
                <a:path w="1486281" h="344297">
                  <a:moveTo>
                    <a:pt x="0" y="0"/>
                  </a:moveTo>
                  <a:lnTo>
                    <a:pt x="1486281" y="0"/>
                  </a:lnTo>
                  <a:lnTo>
                    <a:pt x="1486281" y="344297"/>
                  </a:lnTo>
                  <a:lnTo>
                    <a:pt x="0" y="344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252" r="3" b="-62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26942" y="8844825"/>
            <a:ext cx="937092" cy="468546"/>
            <a:chOff x="0" y="0"/>
            <a:chExt cx="1249456" cy="624728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249426" cy="624713"/>
            </a:xfrm>
            <a:custGeom>
              <a:avLst/>
              <a:gdLst/>
              <a:ahLst/>
              <a:cxnLst/>
              <a:rect l="l" t="t" r="r" b="b"/>
              <a:pathLst>
                <a:path w="1249426" h="624713">
                  <a:moveTo>
                    <a:pt x="0" y="0"/>
                  </a:moveTo>
                  <a:lnTo>
                    <a:pt x="1249426" y="0"/>
                  </a:lnTo>
                  <a:lnTo>
                    <a:pt x="1249426" y="624713"/>
                  </a:lnTo>
                  <a:lnTo>
                    <a:pt x="0" y="62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86" r="-2" b="-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Freeform 21" descr="Uma imagem com texto, Tipo de letra, Gráficos, logótipo  Os conteúdos gerados por IA poderão estar incorretos."/>
          <p:cNvSpPr/>
          <p:nvPr/>
        </p:nvSpPr>
        <p:spPr>
          <a:xfrm>
            <a:off x="4894184" y="8959924"/>
            <a:ext cx="758032" cy="257879"/>
          </a:xfrm>
          <a:custGeom>
            <a:avLst/>
            <a:gdLst/>
            <a:ahLst/>
            <a:cxnLst/>
            <a:rect l="l" t="t" r="r" b="b"/>
            <a:pathLst>
              <a:path w="758032" h="257879">
                <a:moveTo>
                  <a:pt x="0" y="0"/>
                </a:moveTo>
                <a:lnTo>
                  <a:pt x="758032" y="0"/>
                </a:lnTo>
                <a:lnTo>
                  <a:pt x="758032" y="257879"/>
                </a:lnTo>
                <a:lnTo>
                  <a:pt x="0" y="2578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69195" b="-12475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7622863" y="8840118"/>
            <a:ext cx="2570985" cy="378256"/>
            <a:chOff x="0" y="0"/>
            <a:chExt cx="3427980" cy="50434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427984" cy="504317"/>
            </a:xfrm>
            <a:custGeom>
              <a:avLst/>
              <a:gdLst/>
              <a:ahLst/>
              <a:cxnLst/>
              <a:rect l="l" t="t" r="r" b="b"/>
              <a:pathLst>
                <a:path w="3427984" h="504317">
                  <a:moveTo>
                    <a:pt x="0" y="0"/>
                  </a:moveTo>
                  <a:lnTo>
                    <a:pt x="3427984" y="0"/>
                  </a:lnTo>
                  <a:lnTo>
                    <a:pt x="3427984" y="504317"/>
                  </a:lnTo>
                  <a:lnTo>
                    <a:pt x="0" y="504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670" r="-670" b="-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33392" y="3820060"/>
            <a:ext cx="12060380" cy="1745615"/>
            <a:chOff x="0" y="0"/>
            <a:chExt cx="16080507" cy="232748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080507" cy="2327487"/>
            </a:xfrm>
            <a:custGeom>
              <a:avLst/>
              <a:gdLst/>
              <a:ahLst/>
              <a:cxnLst/>
              <a:rect l="l" t="t" r="r" b="b"/>
              <a:pathLst>
                <a:path w="16080507" h="2327487">
                  <a:moveTo>
                    <a:pt x="0" y="0"/>
                  </a:moveTo>
                  <a:lnTo>
                    <a:pt x="16080507" y="0"/>
                  </a:lnTo>
                  <a:lnTo>
                    <a:pt x="16080507" y="2327487"/>
                  </a:lnTo>
                  <a:lnTo>
                    <a:pt x="0" y="23274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9525"/>
              <a:ext cx="16080507" cy="231796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999"/>
                </a:lnSpc>
              </a:pPr>
              <a:r>
                <a:rPr lang="en-US" sz="4999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Distributed Inference of Large Language Models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46391" y="1798942"/>
            <a:ext cx="5398244" cy="916218"/>
            <a:chOff x="0" y="0"/>
            <a:chExt cx="7197659" cy="122162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197598" cy="1221613"/>
            </a:xfrm>
            <a:custGeom>
              <a:avLst/>
              <a:gdLst/>
              <a:ahLst/>
              <a:cxnLst/>
              <a:rect l="l" t="t" r="r" b="b"/>
              <a:pathLst>
                <a:path w="7197598" h="1221613">
                  <a:moveTo>
                    <a:pt x="0" y="0"/>
                  </a:moveTo>
                  <a:lnTo>
                    <a:pt x="7197598" y="0"/>
                  </a:lnTo>
                  <a:lnTo>
                    <a:pt x="7197598" y="1221613"/>
                  </a:lnTo>
                  <a:lnTo>
                    <a:pt x="0" y="1221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115763" b="-1157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FF181D02-6CF5-CCA0-336F-DFBC25461820}"/>
              </a:ext>
            </a:extLst>
          </p:cNvPr>
          <p:cNvSpPr txBox="1"/>
          <p:nvPr/>
        </p:nvSpPr>
        <p:spPr>
          <a:xfrm>
            <a:off x="-1237129" y="72479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656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400000">
            <a:off x="16632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34920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>
            <a:off x="53208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5400000">
            <a:off x="71496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5400000">
            <a:off x="89784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5400000">
            <a:off x="108072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5400000">
            <a:off x="126360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5400000">
            <a:off x="144648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5400000">
            <a:off x="16293603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4158173" y="856197"/>
            <a:ext cx="3468069" cy="553503"/>
            <a:chOff x="0" y="0"/>
            <a:chExt cx="4624092" cy="7380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624070" cy="737997"/>
            </a:xfrm>
            <a:custGeom>
              <a:avLst/>
              <a:gdLst/>
              <a:ahLst/>
              <a:cxnLst/>
              <a:rect l="l" t="t" r="r" b="b"/>
              <a:pathLst>
                <a:path w="4624070" h="737997">
                  <a:moveTo>
                    <a:pt x="0" y="0"/>
                  </a:moveTo>
                  <a:lnTo>
                    <a:pt x="4624070" y="0"/>
                  </a:lnTo>
                  <a:lnTo>
                    <a:pt x="4624070" y="737997"/>
                  </a:lnTo>
                  <a:lnTo>
                    <a:pt x="0" y="737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26280" b="-12628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651133"/>
            <a:ext cx="12915900" cy="999490"/>
            <a:chOff x="0" y="0"/>
            <a:chExt cx="17221200" cy="133265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221200" cy="1332653"/>
            </a:xfrm>
            <a:custGeom>
              <a:avLst/>
              <a:gdLst/>
              <a:ahLst/>
              <a:cxnLst/>
              <a:rect l="l" t="t" r="r" b="b"/>
              <a:pathLst>
                <a:path w="17221200" h="1332653">
                  <a:moveTo>
                    <a:pt x="0" y="0"/>
                  </a:moveTo>
                  <a:lnTo>
                    <a:pt x="17221200" y="0"/>
                  </a:lnTo>
                  <a:lnTo>
                    <a:pt x="17221200" y="1332653"/>
                  </a:lnTo>
                  <a:lnTo>
                    <a:pt x="0" y="133265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0"/>
              <a:ext cx="17221200" cy="142790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7000"/>
                </a:lnSpc>
              </a:pPr>
              <a:r>
                <a:rPr lang="en-US" sz="5000" b="1">
                  <a:solidFill>
                    <a:srgbClr val="156869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What is a Large Language Model?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716000" y="9503568"/>
            <a:ext cx="4114800" cy="547688"/>
            <a:chOff x="0" y="0"/>
            <a:chExt cx="5486400" cy="7302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486400" cy="730251"/>
            </a:xfrm>
            <a:custGeom>
              <a:avLst/>
              <a:gdLst/>
              <a:ahLst/>
              <a:cxnLst/>
              <a:rect l="l" t="t" r="r" b="b"/>
              <a:pathLst>
                <a:path w="5486400" h="730251">
                  <a:moveTo>
                    <a:pt x="0" y="0"/>
                  </a:moveTo>
                  <a:lnTo>
                    <a:pt x="5486400" y="0"/>
                  </a:lnTo>
                  <a:lnTo>
                    <a:pt x="5486400" y="730251"/>
                  </a:lnTo>
                  <a:lnTo>
                    <a:pt x="0" y="7302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5486400" cy="749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 dirty="0">
                  <a:solidFill>
                    <a:srgbClr val="767676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12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3689803" y="5935286"/>
            <a:ext cx="1443917" cy="1443917"/>
          </a:xfrm>
          <a:custGeom>
            <a:avLst/>
            <a:gdLst/>
            <a:ahLst/>
            <a:cxnLst/>
            <a:rect l="l" t="t" r="r" b="b"/>
            <a:pathLst>
              <a:path w="1443917" h="1443917">
                <a:moveTo>
                  <a:pt x="0" y="0"/>
                </a:moveTo>
                <a:lnTo>
                  <a:pt x="1443916" y="0"/>
                </a:lnTo>
                <a:lnTo>
                  <a:pt x="1443916" y="1443917"/>
                </a:lnTo>
                <a:lnTo>
                  <a:pt x="0" y="14439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21" name="Freeform 21"/>
          <p:cNvSpPr/>
          <p:nvPr/>
        </p:nvSpPr>
        <p:spPr>
          <a:xfrm>
            <a:off x="3927840" y="7580943"/>
            <a:ext cx="1443917" cy="1443917"/>
          </a:xfrm>
          <a:custGeom>
            <a:avLst/>
            <a:gdLst/>
            <a:ahLst/>
            <a:cxnLst/>
            <a:rect l="l" t="t" r="r" b="b"/>
            <a:pathLst>
              <a:path w="1443917" h="1443917">
                <a:moveTo>
                  <a:pt x="0" y="0"/>
                </a:moveTo>
                <a:lnTo>
                  <a:pt x="1443917" y="0"/>
                </a:lnTo>
                <a:lnTo>
                  <a:pt x="1443917" y="1443917"/>
                </a:lnTo>
                <a:lnTo>
                  <a:pt x="0" y="14439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3730590" y="4365297"/>
            <a:ext cx="1443917" cy="1292957"/>
          </a:xfrm>
          <a:custGeom>
            <a:avLst/>
            <a:gdLst/>
            <a:ahLst/>
            <a:cxnLst/>
            <a:rect l="l" t="t" r="r" b="b"/>
            <a:pathLst>
              <a:path w="1443917" h="1292957">
                <a:moveTo>
                  <a:pt x="0" y="0"/>
                </a:moveTo>
                <a:lnTo>
                  <a:pt x="1443917" y="0"/>
                </a:lnTo>
                <a:lnTo>
                  <a:pt x="1443917" y="1292957"/>
                </a:lnTo>
                <a:lnTo>
                  <a:pt x="0" y="12929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7007" r="-68861" b="-74303"/>
            </a:stretch>
          </a:blipFill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3552369" y="2919731"/>
            <a:ext cx="1443917" cy="1571453"/>
          </a:xfrm>
          <a:custGeom>
            <a:avLst/>
            <a:gdLst/>
            <a:ahLst/>
            <a:cxnLst/>
            <a:rect l="l" t="t" r="r" b="b"/>
            <a:pathLst>
              <a:path w="1443917" h="1571453">
                <a:moveTo>
                  <a:pt x="0" y="0"/>
                </a:moveTo>
                <a:lnTo>
                  <a:pt x="1443917" y="0"/>
                </a:lnTo>
                <a:lnTo>
                  <a:pt x="1443917" y="1571452"/>
                </a:lnTo>
                <a:lnTo>
                  <a:pt x="0" y="15714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5989" r="-34061"/>
            </a:stretch>
          </a:blipFill>
        </p:spPr>
        <p:txBody>
          <a:bodyPr/>
          <a:lstStyle/>
          <a:p>
            <a:pPr algn="ctr"/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5371757" y="5903080"/>
            <a:ext cx="2952246" cy="2952246"/>
            <a:chOff x="0" y="0"/>
            <a:chExt cx="6350000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00" cy="6350000"/>
            </a:xfrm>
            <a:prstGeom prst="round2DiagRect">
              <a:avLst/>
            </a:prstGeom>
            <a:gradFill rotWithShape="1">
              <a:gsLst>
                <a:gs pos="0">
                  <a:srgbClr val="D1D1D1">
                    <a:alpha val="80000"/>
                  </a:srgbClr>
                </a:gs>
                <a:gs pos="50000">
                  <a:srgbClr val="EDEDED">
                    <a:alpha val="80000"/>
                  </a:srgbClr>
                </a:gs>
                <a:gs pos="100000">
                  <a:srgbClr val="DBDBDB">
                    <a:alpha val="668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5910284" y="6197468"/>
            <a:ext cx="1875192" cy="2355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  <a:spcBef>
                <a:spcPct val="0"/>
              </a:spcBef>
            </a:pPr>
            <a:r>
              <a:rPr lang="en-US" sz="2200" spc="12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Can understand and generate human language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8796655" y="5903080"/>
            <a:ext cx="2952246" cy="2952246"/>
            <a:chOff x="0" y="0"/>
            <a:chExt cx="6350000" cy="63500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50000" cy="6350000"/>
            </a:xfrm>
            <a:prstGeom prst="round2DiagRect">
              <a:avLst/>
            </a:prstGeom>
            <a:gradFill rotWithShape="1">
              <a:gsLst>
                <a:gs pos="0">
                  <a:srgbClr val="D1D1D1">
                    <a:alpha val="80000"/>
                  </a:srgbClr>
                </a:gs>
                <a:gs pos="50000">
                  <a:srgbClr val="EDEDED">
                    <a:alpha val="80000"/>
                  </a:srgbClr>
                </a:gs>
                <a:gs pos="100000">
                  <a:srgbClr val="DBDBDB">
                    <a:alpha val="668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9335183" y="6587993"/>
            <a:ext cx="1875192" cy="1560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  <a:spcBef>
                <a:spcPct val="0"/>
              </a:spcBef>
            </a:pPr>
            <a:r>
              <a:rPr lang="en-US" sz="2200" spc="1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Uses probability to produce responses</a:t>
            </a:r>
          </a:p>
        </p:txBody>
      </p:sp>
      <p:grpSp>
        <p:nvGrpSpPr>
          <p:cNvPr id="30" name="Group 30"/>
          <p:cNvGrpSpPr/>
          <p:nvPr/>
        </p:nvGrpSpPr>
        <p:grpSpPr>
          <a:xfrm>
            <a:off x="12221810" y="5903080"/>
            <a:ext cx="2952246" cy="2952246"/>
            <a:chOff x="0" y="0"/>
            <a:chExt cx="6350000" cy="6350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350000" cy="6350000"/>
            </a:xfrm>
            <a:prstGeom prst="round2DiagRect">
              <a:avLst/>
            </a:prstGeom>
            <a:gradFill rotWithShape="1">
              <a:gsLst>
                <a:gs pos="0">
                  <a:srgbClr val="D1D1D1">
                    <a:alpha val="80000"/>
                  </a:srgbClr>
                </a:gs>
                <a:gs pos="50000">
                  <a:srgbClr val="EDEDED">
                    <a:alpha val="80000"/>
                  </a:srgbClr>
                </a:gs>
                <a:gs pos="100000">
                  <a:srgbClr val="DBDBDB">
                    <a:alpha val="668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2760337" y="6392731"/>
            <a:ext cx="1875192" cy="1958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  <a:spcBef>
                <a:spcPct val="0"/>
              </a:spcBef>
            </a:pPr>
            <a:r>
              <a:rPr lang="en-US" sz="2200" spc="1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Can produce a natural language response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7082752" y="2781300"/>
            <a:ext cx="2952246" cy="2952246"/>
            <a:chOff x="0" y="0"/>
            <a:chExt cx="6350000" cy="63500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350000" cy="6350000"/>
            </a:xfrm>
            <a:prstGeom prst="round2DiagRect">
              <a:avLst/>
            </a:prstGeom>
            <a:gradFill rotWithShape="1">
              <a:gsLst>
                <a:gs pos="0">
                  <a:srgbClr val="D1D1D1">
                    <a:alpha val="80000"/>
                  </a:srgbClr>
                </a:gs>
                <a:gs pos="50000">
                  <a:srgbClr val="EDEDED">
                    <a:alpha val="80000"/>
                  </a:srgbClr>
                </a:gs>
                <a:gs pos="100000">
                  <a:srgbClr val="DBDBDB">
                    <a:alpha val="668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7621279" y="3466214"/>
            <a:ext cx="1875192" cy="1560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  <a:spcBef>
                <a:spcPct val="0"/>
              </a:spcBef>
            </a:pPr>
            <a:r>
              <a:rPr lang="en-US" sz="2200" spc="1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Trained on massive amounts of data</a:t>
            </a:r>
          </a:p>
        </p:txBody>
      </p:sp>
      <p:grpSp>
        <p:nvGrpSpPr>
          <p:cNvPr id="36" name="Group 36"/>
          <p:cNvGrpSpPr/>
          <p:nvPr/>
        </p:nvGrpSpPr>
        <p:grpSpPr>
          <a:xfrm>
            <a:off x="10507906" y="2781300"/>
            <a:ext cx="2952246" cy="2952246"/>
            <a:chOff x="0" y="0"/>
            <a:chExt cx="6350000" cy="63500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6350000" cy="6350000"/>
            </a:xfrm>
            <a:prstGeom prst="round2DiagRect">
              <a:avLst/>
            </a:prstGeom>
            <a:gradFill rotWithShape="1">
              <a:gsLst>
                <a:gs pos="0">
                  <a:srgbClr val="D1D1D1">
                    <a:alpha val="80000"/>
                  </a:srgbClr>
                </a:gs>
                <a:gs pos="50000">
                  <a:srgbClr val="EDEDED">
                    <a:alpha val="80000"/>
                  </a:srgbClr>
                </a:gs>
                <a:gs pos="100000">
                  <a:srgbClr val="DBDBDB">
                    <a:alpha val="668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1046433" y="3075689"/>
            <a:ext cx="1875192" cy="2355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  <a:spcBef>
                <a:spcPct val="0"/>
              </a:spcBef>
            </a:pPr>
            <a:r>
              <a:rPr lang="en-US" sz="2200" spc="1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Can learn patterns in language and can perform tasks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3657597" y="2781300"/>
            <a:ext cx="2952246" cy="2952246"/>
            <a:chOff x="0" y="0"/>
            <a:chExt cx="6350000" cy="63500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6350000" cy="6350000"/>
            </a:xfrm>
            <a:prstGeom prst="round2DiagRect">
              <a:avLst/>
            </a:prstGeom>
            <a:gradFill rotWithShape="1">
              <a:gsLst>
                <a:gs pos="0">
                  <a:srgbClr val="D1D1D1">
                    <a:alpha val="80000"/>
                  </a:srgbClr>
                </a:gs>
                <a:gs pos="50000">
                  <a:srgbClr val="EDEDED">
                    <a:alpha val="80000"/>
                  </a:srgbClr>
                </a:gs>
                <a:gs pos="100000">
                  <a:srgbClr val="DBDBDB">
                    <a:alpha val="668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4196125" y="3856739"/>
            <a:ext cx="1875192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80"/>
              </a:lnSpc>
              <a:spcBef>
                <a:spcPct val="0"/>
              </a:spcBef>
            </a:pPr>
            <a:r>
              <a:rPr lang="en-US" sz="2200" spc="127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Type of AI model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656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400000">
            <a:off x="16632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34920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>
            <a:off x="53208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5400000">
            <a:off x="71496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5400000">
            <a:off x="89784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5400000">
            <a:off x="108072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5400000">
            <a:off x="126360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5400000">
            <a:off x="144648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5400000">
            <a:off x="16293603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4158173" y="856197"/>
            <a:ext cx="3468069" cy="553503"/>
            <a:chOff x="0" y="0"/>
            <a:chExt cx="4624092" cy="7380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624070" cy="737997"/>
            </a:xfrm>
            <a:custGeom>
              <a:avLst/>
              <a:gdLst/>
              <a:ahLst/>
              <a:cxnLst/>
              <a:rect l="l" t="t" r="r" b="b"/>
              <a:pathLst>
                <a:path w="4624070" h="737997">
                  <a:moveTo>
                    <a:pt x="0" y="0"/>
                  </a:moveTo>
                  <a:lnTo>
                    <a:pt x="4624070" y="0"/>
                  </a:lnTo>
                  <a:lnTo>
                    <a:pt x="4624070" y="737997"/>
                  </a:lnTo>
                  <a:lnTo>
                    <a:pt x="0" y="737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26280" b="-12628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651133"/>
            <a:ext cx="12915900" cy="999490"/>
            <a:chOff x="0" y="0"/>
            <a:chExt cx="17221200" cy="133265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221200" cy="1332653"/>
            </a:xfrm>
            <a:custGeom>
              <a:avLst/>
              <a:gdLst/>
              <a:ahLst/>
              <a:cxnLst/>
              <a:rect l="l" t="t" r="r" b="b"/>
              <a:pathLst>
                <a:path w="17221200" h="1332653">
                  <a:moveTo>
                    <a:pt x="0" y="0"/>
                  </a:moveTo>
                  <a:lnTo>
                    <a:pt x="17221200" y="0"/>
                  </a:lnTo>
                  <a:lnTo>
                    <a:pt x="17221200" y="1332653"/>
                  </a:lnTo>
                  <a:lnTo>
                    <a:pt x="0" y="133265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0"/>
              <a:ext cx="17221200" cy="142790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7000"/>
                </a:lnSpc>
              </a:pPr>
              <a:r>
                <a:rPr lang="en-US" sz="5000" b="1">
                  <a:solidFill>
                    <a:srgbClr val="156869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Why Distribute LLMs?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716000" y="9503568"/>
            <a:ext cx="4114800" cy="547688"/>
            <a:chOff x="0" y="0"/>
            <a:chExt cx="5486400" cy="7302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486400" cy="730251"/>
            </a:xfrm>
            <a:custGeom>
              <a:avLst/>
              <a:gdLst/>
              <a:ahLst/>
              <a:cxnLst/>
              <a:rect l="l" t="t" r="r" b="b"/>
              <a:pathLst>
                <a:path w="5486400" h="730251">
                  <a:moveTo>
                    <a:pt x="0" y="0"/>
                  </a:moveTo>
                  <a:lnTo>
                    <a:pt x="5486400" y="0"/>
                  </a:lnTo>
                  <a:lnTo>
                    <a:pt x="5486400" y="730251"/>
                  </a:lnTo>
                  <a:lnTo>
                    <a:pt x="0" y="7302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5486400" cy="749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 dirty="0">
                  <a:solidFill>
                    <a:srgbClr val="767676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13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1571886" y="3488473"/>
            <a:ext cx="3831626" cy="1288820"/>
          </a:xfrm>
          <a:custGeom>
            <a:avLst/>
            <a:gdLst/>
            <a:ahLst/>
            <a:cxnLst/>
            <a:rect l="l" t="t" r="r" b="b"/>
            <a:pathLst>
              <a:path w="3831626" h="1288820">
                <a:moveTo>
                  <a:pt x="0" y="0"/>
                </a:moveTo>
                <a:lnTo>
                  <a:pt x="3831627" y="0"/>
                </a:lnTo>
                <a:lnTo>
                  <a:pt x="3831627" y="1288820"/>
                </a:lnTo>
                <a:lnTo>
                  <a:pt x="0" y="12888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rnd">
            <a:noFill/>
            <a:prstDash val="lgDash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2688842" y="3488473"/>
            <a:ext cx="3831626" cy="1288820"/>
          </a:xfrm>
          <a:custGeom>
            <a:avLst/>
            <a:gdLst/>
            <a:ahLst/>
            <a:cxnLst/>
            <a:rect l="l" t="t" r="r" b="b"/>
            <a:pathLst>
              <a:path w="3831626" h="1288820">
                <a:moveTo>
                  <a:pt x="0" y="0"/>
                </a:moveTo>
                <a:lnTo>
                  <a:pt x="3831627" y="0"/>
                </a:lnTo>
                <a:lnTo>
                  <a:pt x="3831627" y="1288820"/>
                </a:lnTo>
                <a:lnTo>
                  <a:pt x="0" y="12888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rnd">
            <a:noFill/>
            <a:prstDash val="lgDash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7130364" y="3488473"/>
            <a:ext cx="3831626" cy="1288820"/>
          </a:xfrm>
          <a:custGeom>
            <a:avLst/>
            <a:gdLst/>
            <a:ahLst/>
            <a:cxnLst/>
            <a:rect l="l" t="t" r="r" b="b"/>
            <a:pathLst>
              <a:path w="3831626" h="1288820">
                <a:moveTo>
                  <a:pt x="0" y="0"/>
                </a:moveTo>
                <a:lnTo>
                  <a:pt x="3831627" y="0"/>
                </a:lnTo>
                <a:lnTo>
                  <a:pt x="3831627" y="1288820"/>
                </a:lnTo>
                <a:lnTo>
                  <a:pt x="0" y="12888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rnd">
            <a:noFill/>
            <a:prstDash val="lgDash"/>
            <a:round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Box 23"/>
          <p:cNvSpPr txBox="1"/>
          <p:nvPr/>
        </p:nvSpPr>
        <p:spPr>
          <a:xfrm>
            <a:off x="1894135" y="3878883"/>
            <a:ext cx="3134138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b="1" spc="-115">
                <a:solidFill>
                  <a:srgbClr val="15686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Training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881729" y="3878883"/>
            <a:ext cx="4275907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b="1" spc="-115">
                <a:solidFill>
                  <a:srgbClr val="15686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Fine Tuning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440207" y="3878883"/>
            <a:ext cx="4275907" cy="55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b="1" spc="-115">
                <a:solidFill>
                  <a:srgbClr val="15686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Inference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571886" y="5274342"/>
            <a:ext cx="3831626" cy="2715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Training is the initial process of </a:t>
            </a:r>
            <a:r>
              <a:rPr lang="en-US" sz="2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teaching a machine learning model</a:t>
            </a:r>
            <a:r>
              <a:rPr lang="en-US" sz="2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by exposing it to a large dataset so it can learn patterns, features, and relationships in the data.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130364" y="5274342"/>
            <a:ext cx="3842438" cy="232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Fine-tuning is the process of </a:t>
            </a:r>
            <a:r>
              <a:rPr lang="en-US" sz="2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taking a pretrained model and continuing training</a:t>
            </a:r>
            <a:r>
              <a:rPr lang="en-US" sz="2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on a smaller, task-specific dataset to adapt it to a specialized use case.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696827" y="5274342"/>
            <a:ext cx="3823642" cy="2325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Inference is the process of </a:t>
            </a:r>
            <a:r>
              <a:rPr lang="en-US" sz="2200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using a trained or fine-tuned model to make predictions or generate outputs</a:t>
            </a:r>
            <a:r>
              <a:rPr lang="en-US" sz="22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based on new, unseen input data.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656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5400000">
            <a:off x="16632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5400000">
            <a:off x="34920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5400000">
            <a:off x="53208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5400000">
            <a:off x="71496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5400000">
            <a:off x="89784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5400000">
            <a:off x="108072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5400000">
            <a:off x="126360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5400000">
            <a:off x="144648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5400000">
            <a:off x="16293603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4158173" y="856197"/>
            <a:ext cx="3468069" cy="553503"/>
            <a:chOff x="0" y="0"/>
            <a:chExt cx="4624092" cy="7380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624070" cy="737997"/>
            </a:xfrm>
            <a:custGeom>
              <a:avLst/>
              <a:gdLst/>
              <a:ahLst/>
              <a:cxnLst/>
              <a:rect l="l" t="t" r="r" b="b"/>
              <a:pathLst>
                <a:path w="4624070" h="737997">
                  <a:moveTo>
                    <a:pt x="0" y="0"/>
                  </a:moveTo>
                  <a:lnTo>
                    <a:pt x="4624070" y="0"/>
                  </a:lnTo>
                  <a:lnTo>
                    <a:pt x="4624070" y="737997"/>
                  </a:lnTo>
                  <a:lnTo>
                    <a:pt x="0" y="737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26280" b="-12628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700" y="651133"/>
            <a:ext cx="12915900" cy="999490"/>
            <a:chOff x="0" y="0"/>
            <a:chExt cx="17221200" cy="133265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7221200" cy="1332653"/>
            </a:xfrm>
            <a:custGeom>
              <a:avLst/>
              <a:gdLst/>
              <a:ahLst/>
              <a:cxnLst/>
              <a:rect l="l" t="t" r="r" b="b"/>
              <a:pathLst>
                <a:path w="17221200" h="1332653">
                  <a:moveTo>
                    <a:pt x="0" y="0"/>
                  </a:moveTo>
                  <a:lnTo>
                    <a:pt x="17221200" y="0"/>
                  </a:lnTo>
                  <a:lnTo>
                    <a:pt x="17221200" y="1332653"/>
                  </a:lnTo>
                  <a:lnTo>
                    <a:pt x="0" y="133265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95250"/>
              <a:ext cx="17221200" cy="142790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7000"/>
                </a:lnSpc>
              </a:pPr>
              <a:r>
                <a:rPr lang="en-US" sz="5000" b="1">
                  <a:solidFill>
                    <a:srgbClr val="156869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Distributed Llama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716000" y="9503568"/>
            <a:ext cx="4114800" cy="547688"/>
            <a:chOff x="0" y="0"/>
            <a:chExt cx="5486400" cy="7302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486400" cy="730251"/>
            </a:xfrm>
            <a:custGeom>
              <a:avLst/>
              <a:gdLst/>
              <a:ahLst/>
              <a:cxnLst/>
              <a:rect l="l" t="t" r="r" b="b"/>
              <a:pathLst>
                <a:path w="5486400" h="730251">
                  <a:moveTo>
                    <a:pt x="0" y="0"/>
                  </a:moveTo>
                  <a:lnTo>
                    <a:pt x="5486400" y="0"/>
                  </a:lnTo>
                  <a:lnTo>
                    <a:pt x="5486400" y="730251"/>
                  </a:lnTo>
                  <a:lnTo>
                    <a:pt x="0" y="7302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5486400" cy="749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 dirty="0">
                  <a:solidFill>
                    <a:srgbClr val="767676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14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305197" y="2623630"/>
            <a:ext cx="1239263" cy="1239263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5686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524370" y="2623630"/>
            <a:ext cx="1239263" cy="1239263"/>
            <a:chOff x="0" y="0"/>
            <a:chExt cx="6350000" cy="63500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5686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3743544" y="2623630"/>
            <a:ext cx="1239263" cy="1239263"/>
            <a:chOff x="0" y="0"/>
            <a:chExt cx="6350000" cy="63500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156869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/>
          <p:cNvSpPr/>
          <p:nvPr/>
        </p:nvSpPr>
        <p:spPr>
          <a:xfrm>
            <a:off x="2610867" y="6453953"/>
            <a:ext cx="2627923" cy="946052"/>
          </a:xfrm>
          <a:custGeom>
            <a:avLst/>
            <a:gdLst/>
            <a:ahLst/>
            <a:cxnLst/>
            <a:rect l="l" t="t" r="r" b="b"/>
            <a:pathLst>
              <a:path w="2627923" h="946052">
                <a:moveTo>
                  <a:pt x="0" y="0"/>
                </a:moveTo>
                <a:lnTo>
                  <a:pt x="2627923" y="0"/>
                </a:lnTo>
                <a:lnTo>
                  <a:pt x="2627923" y="946052"/>
                </a:lnTo>
                <a:lnTo>
                  <a:pt x="0" y="9460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7830040" y="6453953"/>
            <a:ext cx="2627923" cy="946052"/>
          </a:xfrm>
          <a:custGeom>
            <a:avLst/>
            <a:gdLst/>
            <a:ahLst/>
            <a:cxnLst/>
            <a:rect l="l" t="t" r="r" b="b"/>
            <a:pathLst>
              <a:path w="2627923" h="946052">
                <a:moveTo>
                  <a:pt x="0" y="0"/>
                </a:moveTo>
                <a:lnTo>
                  <a:pt x="2627923" y="0"/>
                </a:lnTo>
                <a:lnTo>
                  <a:pt x="2627923" y="946052"/>
                </a:lnTo>
                <a:lnTo>
                  <a:pt x="0" y="9460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13049213" y="6453953"/>
            <a:ext cx="2627923" cy="946052"/>
          </a:xfrm>
          <a:custGeom>
            <a:avLst/>
            <a:gdLst/>
            <a:ahLst/>
            <a:cxnLst/>
            <a:rect l="l" t="t" r="r" b="b"/>
            <a:pathLst>
              <a:path w="2627923" h="946052">
                <a:moveTo>
                  <a:pt x="0" y="0"/>
                </a:moveTo>
                <a:lnTo>
                  <a:pt x="2627924" y="0"/>
                </a:lnTo>
                <a:lnTo>
                  <a:pt x="2627924" y="946052"/>
                </a:lnTo>
                <a:lnTo>
                  <a:pt x="0" y="9460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/>
          <p:cNvGrpSpPr/>
          <p:nvPr/>
        </p:nvGrpSpPr>
        <p:grpSpPr>
          <a:xfrm>
            <a:off x="-761217" y="8209630"/>
            <a:ext cx="19810435" cy="1229645"/>
            <a:chOff x="0" y="0"/>
            <a:chExt cx="5217563" cy="32385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217563" cy="323857"/>
            </a:xfrm>
            <a:custGeom>
              <a:avLst/>
              <a:gdLst/>
              <a:ahLst/>
              <a:cxnLst/>
              <a:rect l="l" t="t" r="r" b="b"/>
              <a:pathLst>
                <a:path w="5217563" h="323857">
                  <a:moveTo>
                    <a:pt x="19931" y="0"/>
                  </a:moveTo>
                  <a:lnTo>
                    <a:pt x="5197632" y="0"/>
                  </a:lnTo>
                  <a:cubicBezTo>
                    <a:pt x="5208639" y="0"/>
                    <a:pt x="5217563" y="8923"/>
                    <a:pt x="5217563" y="19931"/>
                  </a:cubicBezTo>
                  <a:lnTo>
                    <a:pt x="5217563" y="303926"/>
                  </a:lnTo>
                  <a:cubicBezTo>
                    <a:pt x="5217563" y="314934"/>
                    <a:pt x="5208639" y="323857"/>
                    <a:pt x="5197632" y="323857"/>
                  </a:cubicBezTo>
                  <a:lnTo>
                    <a:pt x="19931" y="323857"/>
                  </a:lnTo>
                  <a:cubicBezTo>
                    <a:pt x="8923" y="323857"/>
                    <a:pt x="0" y="314934"/>
                    <a:pt x="0" y="303926"/>
                  </a:cubicBezTo>
                  <a:lnTo>
                    <a:pt x="0" y="19931"/>
                  </a:lnTo>
                  <a:cubicBezTo>
                    <a:pt x="0" y="8923"/>
                    <a:pt x="8923" y="0"/>
                    <a:pt x="19931" y="0"/>
                  </a:cubicBezTo>
                  <a:close/>
                </a:path>
              </a:pathLst>
            </a:custGeom>
            <a:solidFill>
              <a:srgbClr val="15686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5217563" cy="3714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1634800" y="4590863"/>
            <a:ext cx="4580058" cy="117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42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Llama 3.1</a:t>
            </a:r>
          </a:p>
          <a:p>
            <a:pPr algn="ctr">
              <a:lnSpc>
                <a:spcPts val="4620"/>
              </a:lnSpc>
            </a:pPr>
            <a:r>
              <a:rPr lang="en-US" sz="42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405B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853973" y="4590863"/>
            <a:ext cx="4580058" cy="117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42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4 GPUs </a:t>
            </a:r>
          </a:p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per Node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073146" y="4590863"/>
            <a:ext cx="4580058" cy="1177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42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128 Cores </a:t>
            </a:r>
          </a:p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per Node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303657" y="2531617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524372" y="2531617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3745083" y="2531617"/>
            <a:ext cx="1239263" cy="1194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0047"/>
              </a:lnSpc>
              <a:spcBef>
                <a:spcPct val="0"/>
              </a:spcBef>
            </a:pPr>
            <a:r>
              <a:rPr lang="en-US" sz="6399" b="1" u="non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600582" y="6773541"/>
            <a:ext cx="2648492" cy="335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4"/>
              </a:lnSpc>
            </a:pPr>
            <a:r>
              <a:rPr lang="en-US" sz="241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&gt; 2 TB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819756" y="6606853"/>
            <a:ext cx="2648492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4"/>
              </a:lnSpc>
            </a:pPr>
            <a:r>
              <a:rPr lang="en-US" sz="241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80 GB </a:t>
            </a:r>
          </a:p>
          <a:p>
            <a:pPr algn="ctr">
              <a:lnSpc>
                <a:spcPts val="2654"/>
              </a:lnSpc>
            </a:pPr>
            <a:r>
              <a:rPr lang="en-US" sz="2413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 GPU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3038929" y="6606853"/>
            <a:ext cx="2648492" cy="668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4"/>
              </a:lnSpc>
            </a:pPr>
            <a:r>
              <a:rPr lang="en-US" sz="241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32 Cores</a:t>
            </a:r>
          </a:p>
          <a:p>
            <a:pPr algn="ctr">
              <a:lnSpc>
                <a:spcPts val="2654"/>
              </a:lnSpc>
            </a:pPr>
            <a:r>
              <a:rPr lang="en-US" sz="2413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 GPU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634800" y="8483141"/>
            <a:ext cx="4718412" cy="58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 GPU Nodes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579169" y="8483141"/>
            <a:ext cx="3263886" cy="606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32 GPUs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2824255" y="8483141"/>
            <a:ext cx="3263886" cy="606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1024 Cores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4158173" y="856197"/>
            <a:ext cx="3468069" cy="553503"/>
            <a:chOff x="0" y="0"/>
            <a:chExt cx="4624092" cy="7380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24070" cy="737997"/>
            </a:xfrm>
            <a:custGeom>
              <a:avLst/>
              <a:gdLst/>
              <a:ahLst/>
              <a:cxnLst/>
              <a:rect l="l" t="t" r="r" b="b"/>
              <a:pathLst>
                <a:path w="4624070" h="737997">
                  <a:moveTo>
                    <a:pt x="0" y="0"/>
                  </a:moveTo>
                  <a:lnTo>
                    <a:pt x="4624070" y="0"/>
                  </a:lnTo>
                  <a:lnTo>
                    <a:pt x="4624070" y="737997"/>
                  </a:lnTo>
                  <a:lnTo>
                    <a:pt x="0" y="737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26280" b="-12628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396" y="651133"/>
            <a:ext cx="13258803" cy="1023170"/>
            <a:chOff x="0" y="0"/>
            <a:chExt cx="17678404" cy="13642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7678405" cy="1364227"/>
            </a:xfrm>
            <a:custGeom>
              <a:avLst/>
              <a:gdLst/>
              <a:ahLst/>
              <a:cxnLst/>
              <a:rect l="l" t="t" r="r" b="b"/>
              <a:pathLst>
                <a:path w="17678405" h="1364227">
                  <a:moveTo>
                    <a:pt x="0" y="0"/>
                  </a:moveTo>
                  <a:lnTo>
                    <a:pt x="17678405" y="0"/>
                  </a:lnTo>
                  <a:lnTo>
                    <a:pt x="17678405" y="1364227"/>
                  </a:lnTo>
                  <a:lnTo>
                    <a:pt x="0" y="136422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0"/>
              <a:ext cx="17678404" cy="145947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7000"/>
                </a:lnSpc>
              </a:pPr>
              <a:r>
                <a:rPr lang="en-US" sz="4999" b="1" spc="-54">
                  <a:solidFill>
                    <a:srgbClr val="B9E28C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Distributed Llama on Multiple GPUs</a:t>
              </a:r>
            </a:p>
          </p:txBody>
        </p:sp>
      </p:grp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12467" b="12478"/>
          <a:stretch>
            <a:fillRect/>
          </a:stretch>
        </p:blipFill>
        <p:spPr>
          <a:xfrm>
            <a:off x="122712" y="2054697"/>
            <a:ext cx="18042576" cy="7617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2793772" y="2248321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2793772" y="-596283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905925" y="7437586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905925" y="633426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885363" y="899190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3885363" y="7888584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-326318" y="3263657"/>
            <a:ext cx="10207931" cy="1648305"/>
            <a:chOff x="0" y="0"/>
            <a:chExt cx="13610575" cy="21977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610589" cy="2197735"/>
            </a:xfrm>
            <a:custGeom>
              <a:avLst/>
              <a:gdLst/>
              <a:ahLst/>
              <a:cxnLst/>
              <a:rect l="l" t="t" r="r" b="b"/>
              <a:pathLst>
                <a:path w="13610589" h="2197735">
                  <a:moveTo>
                    <a:pt x="0" y="0"/>
                  </a:moveTo>
                  <a:lnTo>
                    <a:pt x="13610589" y="0"/>
                  </a:lnTo>
                  <a:lnTo>
                    <a:pt x="13610589" y="2197735"/>
                  </a:lnTo>
                  <a:lnTo>
                    <a:pt x="0" y="2197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24234" b="-1242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11152" y="8921902"/>
            <a:ext cx="1213141" cy="347613"/>
            <a:chOff x="0" y="0"/>
            <a:chExt cx="1617521" cy="46348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17472" cy="463423"/>
            </a:xfrm>
            <a:custGeom>
              <a:avLst/>
              <a:gdLst/>
              <a:ahLst/>
              <a:cxnLst/>
              <a:rect l="l" t="t" r="r" b="b"/>
              <a:pathLst>
                <a:path w="1617472" h="463423">
                  <a:moveTo>
                    <a:pt x="0" y="0"/>
                  </a:moveTo>
                  <a:lnTo>
                    <a:pt x="1617472" y="0"/>
                  </a:lnTo>
                  <a:lnTo>
                    <a:pt x="1617472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8255" r="-3" b="-482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845513" y="8918322"/>
            <a:ext cx="459427" cy="347613"/>
            <a:chOff x="0" y="0"/>
            <a:chExt cx="612569" cy="46348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12521" cy="463423"/>
            </a:xfrm>
            <a:custGeom>
              <a:avLst/>
              <a:gdLst/>
              <a:ahLst/>
              <a:cxnLst/>
              <a:rect l="l" t="t" r="r" b="b"/>
              <a:pathLst>
                <a:path w="612521" h="463423">
                  <a:moveTo>
                    <a:pt x="0" y="0"/>
                  </a:moveTo>
                  <a:lnTo>
                    <a:pt x="612521" y="0"/>
                  </a:lnTo>
                  <a:lnTo>
                    <a:pt x="612521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685" r="-7" b="-6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426160" y="8983921"/>
            <a:ext cx="1351487" cy="227445"/>
            <a:chOff x="0" y="0"/>
            <a:chExt cx="1801983" cy="30326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802003" cy="303276"/>
            </a:xfrm>
            <a:custGeom>
              <a:avLst/>
              <a:gdLst/>
              <a:ahLst/>
              <a:cxnLst/>
              <a:rect l="l" t="t" r="r" b="b"/>
              <a:pathLst>
                <a:path w="1802003" h="303276">
                  <a:moveTo>
                    <a:pt x="0" y="0"/>
                  </a:moveTo>
                  <a:lnTo>
                    <a:pt x="1802003" y="0"/>
                  </a:lnTo>
                  <a:lnTo>
                    <a:pt x="1802003" y="303276"/>
                  </a:lnTo>
                  <a:lnTo>
                    <a:pt x="0" y="303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724" r="1" b="-7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054687" y="8908610"/>
            <a:ext cx="459427" cy="269962"/>
            <a:chOff x="0" y="0"/>
            <a:chExt cx="612569" cy="35994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12521" cy="359918"/>
            </a:xfrm>
            <a:custGeom>
              <a:avLst/>
              <a:gdLst/>
              <a:ahLst/>
              <a:cxnLst/>
              <a:rect l="l" t="t" r="r" b="b"/>
              <a:pathLst>
                <a:path w="612521" h="359918">
                  <a:moveTo>
                    <a:pt x="0" y="0"/>
                  </a:moveTo>
                  <a:lnTo>
                    <a:pt x="612521" y="0"/>
                  </a:lnTo>
                  <a:lnTo>
                    <a:pt x="612521" y="359918"/>
                  </a:lnTo>
                  <a:lnTo>
                    <a:pt x="0" y="359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305" r="-7" b="-63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796117" y="8920372"/>
            <a:ext cx="1114669" cy="258200"/>
            <a:chOff x="0" y="0"/>
            <a:chExt cx="1486225" cy="34426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86281" cy="344297"/>
            </a:xfrm>
            <a:custGeom>
              <a:avLst/>
              <a:gdLst/>
              <a:ahLst/>
              <a:cxnLst/>
              <a:rect l="l" t="t" r="r" b="b"/>
              <a:pathLst>
                <a:path w="1486281" h="344297">
                  <a:moveTo>
                    <a:pt x="0" y="0"/>
                  </a:moveTo>
                  <a:lnTo>
                    <a:pt x="1486281" y="0"/>
                  </a:lnTo>
                  <a:lnTo>
                    <a:pt x="1486281" y="344297"/>
                  </a:lnTo>
                  <a:lnTo>
                    <a:pt x="0" y="344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6252" r="3" b="-62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26942" y="8844825"/>
            <a:ext cx="937092" cy="468546"/>
            <a:chOff x="0" y="0"/>
            <a:chExt cx="1249456" cy="62472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249426" cy="624713"/>
            </a:xfrm>
            <a:custGeom>
              <a:avLst/>
              <a:gdLst/>
              <a:ahLst/>
              <a:cxnLst/>
              <a:rect l="l" t="t" r="r" b="b"/>
              <a:pathLst>
                <a:path w="1249426" h="624713">
                  <a:moveTo>
                    <a:pt x="0" y="0"/>
                  </a:moveTo>
                  <a:lnTo>
                    <a:pt x="1249426" y="0"/>
                  </a:lnTo>
                  <a:lnTo>
                    <a:pt x="1249426" y="624713"/>
                  </a:lnTo>
                  <a:lnTo>
                    <a:pt x="0" y="62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86" r="-2" b="-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 descr="Uma imagem com texto, Tipo de letra, Gráficos, logótipo  Os conteúdos gerados por IA poderão estar incorretos."/>
          <p:cNvSpPr/>
          <p:nvPr/>
        </p:nvSpPr>
        <p:spPr>
          <a:xfrm>
            <a:off x="4894184" y="8959924"/>
            <a:ext cx="758032" cy="257879"/>
          </a:xfrm>
          <a:custGeom>
            <a:avLst/>
            <a:gdLst/>
            <a:ahLst/>
            <a:cxnLst/>
            <a:rect l="l" t="t" r="r" b="b"/>
            <a:pathLst>
              <a:path w="758032" h="257879">
                <a:moveTo>
                  <a:pt x="0" y="0"/>
                </a:moveTo>
                <a:lnTo>
                  <a:pt x="758032" y="0"/>
                </a:lnTo>
                <a:lnTo>
                  <a:pt x="758032" y="257879"/>
                </a:lnTo>
                <a:lnTo>
                  <a:pt x="0" y="25787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69195" b="-12475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7622863" y="8840118"/>
            <a:ext cx="2570985" cy="378256"/>
            <a:chOff x="0" y="0"/>
            <a:chExt cx="3427980" cy="50434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427984" cy="504317"/>
            </a:xfrm>
            <a:custGeom>
              <a:avLst/>
              <a:gdLst/>
              <a:ahLst/>
              <a:cxnLst/>
              <a:rect l="l" t="t" r="r" b="b"/>
              <a:pathLst>
                <a:path w="3427984" h="504317">
                  <a:moveTo>
                    <a:pt x="0" y="0"/>
                  </a:moveTo>
                  <a:lnTo>
                    <a:pt x="3427984" y="0"/>
                  </a:lnTo>
                  <a:lnTo>
                    <a:pt x="3427984" y="504317"/>
                  </a:lnTo>
                  <a:lnTo>
                    <a:pt x="0" y="504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670" r="-670" b="-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33392" y="5753100"/>
            <a:ext cx="5105400" cy="430887"/>
            <a:chOff x="0" y="0"/>
            <a:chExt cx="6807200" cy="57451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807200" cy="574516"/>
            </a:xfrm>
            <a:custGeom>
              <a:avLst/>
              <a:gdLst/>
              <a:ahLst/>
              <a:cxnLst/>
              <a:rect l="l" t="t" r="r" b="b"/>
              <a:pathLst>
                <a:path w="6807200" h="574516">
                  <a:moveTo>
                    <a:pt x="0" y="0"/>
                  </a:moveTo>
                  <a:lnTo>
                    <a:pt x="6807200" y="0"/>
                  </a:lnTo>
                  <a:lnTo>
                    <a:pt x="6807200" y="574516"/>
                  </a:lnTo>
                  <a:lnTo>
                    <a:pt x="0" y="57451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9525"/>
              <a:ext cx="6807200" cy="56499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Alícia Oliveira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33392" y="6426690"/>
            <a:ext cx="5944907" cy="391541"/>
            <a:chOff x="0" y="0"/>
            <a:chExt cx="7926543" cy="52205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7926543" cy="522055"/>
            </a:xfrm>
            <a:custGeom>
              <a:avLst/>
              <a:gdLst/>
              <a:ahLst/>
              <a:cxnLst/>
              <a:rect l="l" t="t" r="r" b="b"/>
              <a:pathLst>
                <a:path w="7926543" h="522055">
                  <a:moveTo>
                    <a:pt x="0" y="0"/>
                  </a:moveTo>
                  <a:lnTo>
                    <a:pt x="7926543" y="0"/>
                  </a:lnTo>
                  <a:lnTo>
                    <a:pt x="7926543" y="522055"/>
                  </a:lnTo>
                  <a:lnTo>
                    <a:pt x="0" y="5220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0"/>
              <a:ext cx="7926543" cy="5220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ML Engineer, DEUCALION &amp; INESC TEC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33392" y="6977170"/>
            <a:ext cx="5746312" cy="593675"/>
            <a:chOff x="0" y="0"/>
            <a:chExt cx="7661749" cy="79156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7661749" cy="791567"/>
            </a:xfrm>
            <a:custGeom>
              <a:avLst/>
              <a:gdLst/>
              <a:ahLst/>
              <a:cxnLst/>
              <a:rect l="l" t="t" r="r" b="b"/>
              <a:pathLst>
                <a:path w="7661749" h="791567">
                  <a:moveTo>
                    <a:pt x="0" y="0"/>
                  </a:moveTo>
                  <a:lnTo>
                    <a:pt x="7661749" y="0"/>
                  </a:lnTo>
                  <a:lnTo>
                    <a:pt x="7661749" y="791567"/>
                  </a:lnTo>
                  <a:lnTo>
                    <a:pt x="0" y="7915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9525"/>
              <a:ext cx="7661749" cy="80109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2640"/>
                </a:lnSpc>
              </a:pPr>
              <a:r>
                <a:rPr lang="en-US" sz="2200">
                  <a:solidFill>
                    <a:srgbClr val="FFFFFF"/>
                  </a:solidFill>
                  <a:latin typeface="Courier New OS"/>
                  <a:ea typeface="Courier New OS"/>
                  <a:cs typeface="Courier New OS"/>
                  <a:sym typeface="Courier New OS"/>
                </a:rPr>
                <a:t>alicia.oliveira@inesctec.pt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701B0-1B40-520F-2005-0D988669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>
            <a:extLst>
              <a:ext uri="{FF2B5EF4-FFF2-40B4-BE49-F238E27FC236}">
                <a16:creationId xmlns:a16="http://schemas.microsoft.com/office/drawing/2014/main" id="{48FC2CCC-0F38-7A3D-532F-50E82F0F8722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26C7DE7-DDA7-EF7B-22FF-74BCBB0C7579}"/>
              </a:ext>
            </a:extLst>
          </p:cNvPr>
          <p:cNvSpPr/>
          <p:nvPr/>
        </p:nvSpPr>
        <p:spPr>
          <a:xfrm>
            <a:off x="12793772" y="2248321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B237DF1-2F7F-CE66-0046-834191756EC4}"/>
              </a:ext>
            </a:extLst>
          </p:cNvPr>
          <p:cNvSpPr/>
          <p:nvPr/>
        </p:nvSpPr>
        <p:spPr>
          <a:xfrm>
            <a:off x="12793772" y="-596283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CE98FB7-4B31-48B3-220D-77D9DEF12F44}"/>
              </a:ext>
            </a:extLst>
          </p:cNvPr>
          <p:cNvSpPr/>
          <p:nvPr/>
        </p:nvSpPr>
        <p:spPr>
          <a:xfrm>
            <a:off x="10905925" y="7437586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C81214E-55C4-3CE3-5DB8-9D2A55E273D5}"/>
              </a:ext>
            </a:extLst>
          </p:cNvPr>
          <p:cNvSpPr/>
          <p:nvPr/>
        </p:nvSpPr>
        <p:spPr>
          <a:xfrm>
            <a:off x="10905925" y="633426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A61E6439-C771-4D3E-ABB0-A40CC1B2AC4F}"/>
              </a:ext>
            </a:extLst>
          </p:cNvPr>
          <p:cNvSpPr/>
          <p:nvPr/>
        </p:nvSpPr>
        <p:spPr>
          <a:xfrm>
            <a:off x="13885363" y="899190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792C998-6BB5-8794-177B-2343CF83D290}"/>
              </a:ext>
            </a:extLst>
          </p:cNvPr>
          <p:cNvSpPr/>
          <p:nvPr/>
        </p:nvSpPr>
        <p:spPr>
          <a:xfrm>
            <a:off x="13885363" y="7888584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F94D7249-0C9E-D0BB-0E17-C0F2A419E3C5}"/>
              </a:ext>
            </a:extLst>
          </p:cNvPr>
          <p:cNvGrpSpPr/>
          <p:nvPr/>
        </p:nvGrpSpPr>
        <p:grpSpPr>
          <a:xfrm>
            <a:off x="-326318" y="3263657"/>
            <a:ext cx="10207931" cy="1648305"/>
            <a:chOff x="0" y="0"/>
            <a:chExt cx="13610575" cy="219774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8A5BA7D-3F8F-30B8-2168-8839B5669AFD}"/>
                </a:ext>
              </a:extLst>
            </p:cNvPr>
            <p:cNvSpPr/>
            <p:nvPr/>
          </p:nvSpPr>
          <p:spPr>
            <a:xfrm>
              <a:off x="0" y="0"/>
              <a:ext cx="13610589" cy="2197735"/>
            </a:xfrm>
            <a:custGeom>
              <a:avLst/>
              <a:gdLst/>
              <a:ahLst/>
              <a:cxnLst/>
              <a:rect l="l" t="t" r="r" b="b"/>
              <a:pathLst>
                <a:path w="13610589" h="2197735">
                  <a:moveTo>
                    <a:pt x="0" y="0"/>
                  </a:moveTo>
                  <a:lnTo>
                    <a:pt x="13610589" y="0"/>
                  </a:lnTo>
                  <a:lnTo>
                    <a:pt x="13610589" y="2197735"/>
                  </a:lnTo>
                  <a:lnTo>
                    <a:pt x="0" y="2197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24234" b="-12423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04D50390-F887-528E-97E6-BCF70A2BA643}"/>
              </a:ext>
            </a:extLst>
          </p:cNvPr>
          <p:cNvGrpSpPr/>
          <p:nvPr/>
        </p:nvGrpSpPr>
        <p:grpSpPr>
          <a:xfrm>
            <a:off x="1511152" y="8921902"/>
            <a:ext cx="1213141" cy="347613"/>
            <a:chOff x="0" y="0"/>
            <a:chExt cx="1617521" cy="46348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6CD84438-C23B-9D69-6FDA-2E22B832D0A6}"/>
                </a:ext>
              </a:extLst>
            </p:cNvPr>
            <p:cNvSpPr/>
            <p:nvPr/>
          </p:nvSpPr>
          <p:spPr>
            <a:xfrm>
              <a:off x="0" y="0"/>
              <a:ext cx="1617472" cy="463423"/>
            </a:xfrm>
            <a:custGeom>
              <a:avLst/>
              <a:gdLst/>
              <a:ahLst/>
              <a:cxnLst/>
              <a:rect l="l" t="t" r="r" b="b"/>
              <a:pathLst>
                <a:path w="1617472" h="463423">
                  <a:moveTo>
                    <a:pt x="0" y="0"/>
                  </a:moveTo>
                  <a:lnTo>
                    <a:pt x="1617472" y="0"/>
                  </a:lnTo>
                  <a:lnTo>
                    <a:pt x="1617472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8255" r="-3" b="-482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27C78D8-0BEF-4601-DA39-652BF64004BE}"/>
              </a:ext>
            </a:extLst>
          </p:cNvPr>
          <p:cNvGrpSpPr/>
          <p:nvPr/>
        </p:nvGrpSpPr>
        <p:grpSpPr>
          <a:xfrm>
            <a:off x="2845513" y="8918322"/>
            <a:ext cx="459427" cy="347613"/>
            <a:chOff x="0" y="0"/>
            <a:chExt cx="612569" cy="463484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A641BEC5-8FD4-D6B9-15E6-5671257DD9BC}"/>
                </a:ext>
              </a:extLst>
            </p:cNvPr>
            <p:cNvSpPr/>
            <p:nvPr/>
          </p:nvSpPr>
          <p:spPr>
            <a:xfrm>
              <a:off x="0" y="0"/>
              <a:ext cx="612521" cy="463423"/>
            </a:xfrm>
            <a:custGeom>
              <a:avLst/>
              <a:gdLst/>
              <a:ahLst/>
              <a:cxnLst/>
              <a:rect l="l" t="t" r="r" b="b"/>
              <a:pathLst>
                <a:path w="612521" h="463423">
                  <a:moveTo>
                    <a:pt x="0" y="0"/>
                  </a:moveTo>
                  <a:lnTo>
                    <a:pt x="612521" y="0"/>
                  </a:lnTo>
                  <a:lnTo>
                    <a:pt x="612521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685" r="-7" b="-6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0BF8F16-952B-EC0C-7466-95E97C355E82}"/>
              </a:ext>
            </a:extLst>
          </p:cNvPr>
          <p:cNvGrpSpPr/>
          <p:nvPr/>
        </p:nvGrpSpPr>
        <p:grpSpPr>
          <a:xfrm>
            <a:off x="3426160" y="8983921"/>
            <a:ext cx="1351487" cy="227445"/>
            <a:chOff x="0" y="0"/>
            <a:chExt cx="1801983" cy="30326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BFFD7CA-5370-5997-594F-B37D85774E4D}"/>
                </a:ext>
              </a:extLst>
            </p:cNvPr>
            <p:cNvSpPr/>
            <p:nvPr/>
          </p:nvSpPr>
          <p:spPr>
            <a:xfrm>
              <a:off x="0" y="0"/>
              <a:ext cx="1802003" cy="303276"/>
            </a:xfrm>
            <a:custGeom>
              <a:avLst/>
              <a:gdLst/>
              <a:ahLst/>
              <a:cxnLst/>
              <a:rect l="l" t="t" r="r" b="b"/>
              <a:pathLst>
                <a:path w="1802003" h="303276">
                  <a:moveTo>
                    <a:pt x="0" y="0"/>
                  </a:moveTo>
                  <a:lnTo>
                    <a:pt x="1802003" y="0"/>
                  </a:lnTo>
                  <a:lnTo>
                    <a:pt x="1802003" y="303276"/>
                  </a:lnTo>
                  <a:lnTo>
                    <a:pt x="0" y="303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724" r="1" b="-7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EFB13549-B871-5C46-74AC-B88FB3BD919F}"/>
              </a:ext>
            </a:extLst>
          </p:cNvPr>
          <p:cNvGrpSpPr/>
          <p:nvPr/>
        </p:nvGrpSpPr>
        <p:grpSpPr>
          <a:xfrm>
            <a:off x="7054687" y="8908610"/>
            <a:ext cx="459427" cy="269962"/>
            <a:chOff x="0" y="0"/>
            <a:chExt cx="612569" cy="359949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8884A6A-AF71-727D-4AF5-EEE0FD4F05FD}"/>
                </a:ext>
              </a:extLst>
            </p:cNvPr>
            <p:cNvSpPr/>
            <p:nvPr/>
          </p:nvSpPr>
          <p:spPr>
            <a:xfrm>
              <a:off x="0" y="0"/>
              <a:ext cx="612521" cy="359918"/>
            </a:xfrm>
            <a:custGeom>
              <a:avLst/>
              <a:gdLst/>
              <a:ahLst/>
              <a:cxnLst/>
              <a:rect l="l" t="t" r="r" b="b"/>
              <a:pathLst>
                <a:path w="612521" h="359918">
                  <a:moveTo>
                    <a:pt x="0" y="0"/>
                  </a:moveTo>
                  <a:lnTo>
                    <a:pt x="612521" y="0"/>
                  </a:lnTo>
                  <a:lnTo>
                    <a:pt x="612521" y="359918"/>
                  </a:lnTo>
                  <a:lnTo>
                    <a:pt x="0" y="359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305" r="-7" b="-63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C7F45EF-6689-9308-D63C-3302B94EFBB0}"/>
              </a:ext>
            </a:extLst>
          </p:cNvPr>
          <p:cNvGrpSpPr/>
          <p:nvPr/>
        </p:nvGrpSpPr>
        <p:grpSpPr>
          <a:xfrm>
            <a:off x="5796117" y="8920372"/>
            <a:ext cx="1114669" cy="258200"/>
            <a:chOff x="0" y="0"/>
            <a:chExt cx="1486225" cy="344267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34B099D5-C180-0FF8-4A4B-D27649CED138}"/>
                </a:ext>
              </a:extLst>
            </p:cNvPr>
            <p:cNvSpPr/>
            <p:nvPr/>
          </p:nvSpPr>
          <p:spPr>
            <a:xfrm>
              <a:off x="0" y="0"/>
              <a:ext cx="1486281" cy="344297"/>
            </a:xfrm>
            <a:custGeom>
              <a:avLst/>
              <a:gdLst/>
              <a:ahLst/>
              <a:cxnLst/>
              <a:rect l="l" t="t" r="r" b="b"/>
              <a:pathLst>
                <a:path w="1486281" h="344297">
                  <a:moveTo>
                    <a:pt x="0" y="0"/>
                  </a:moveTo>
                  <a:lnTo>
                    <a:pt x="1486281" y="0"/>
                  </a:lnTo>
                  <a:lnTo>
                    <a:pt x="1486281" y="344297"/>
                  </a:lnTo>
                  <a:lnTo>
                    <a:pt x="0" y="344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6252" r="3" b="-62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5707D88A-3967-42F7-C579-F260AC2B780A}"/>
              </a:ext>
            </a:extLst>
          </p:cNvPr>
          <p:cNvGrpSpPr/>
          <p:nvPr/>
        </p:nvGrpSpPr>
        <p:grpSpPr>
          <a:xfrm>
            <a:off x="626942" y="8844825"/>
            <a:ext cx="937092" cy="468546"/>
            <a:chOff x="0" y="0"/>
            <a:chExt cx="1249456" cy="624728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0D02E18E-D26D-97D7-5EC8-EEF6B8ACD546}"/>
                </a:ext>
              </a:extLst>
            </p:cNvPr>
            <p:cNvSpPr/>
            <p:nvPr/>
          </p:nvSpPr>
          <p:spPr>
            <a:xfrm>
              <a:off x="0" y="0"/>
              <a:ext cx="1249426" cy="624713"/>
            </a:xfrm>
            <a:custGeom>
              <a:avLst/>
              <a:gdLst/>
              <a:ahLst/>
              <a:cxnLst/>
              <a:rect l="l" t="t" r="r" b="b"/>
              <a:pathLst>
                <a:path w="1249426" h="624713">
                  <a:moveTo>
                    <a:pt x="0" y="0"/>
                  </a:moveTo>
                  <a:lnTo>
                    <a:pt x="1249426" y="0"/>
                  </a:lnTo>
                  <a:lnTo>
                    <a:pt x="1249426" y="624713"/>
                  </a:lnTo>
                  <a:lnTo>
                    <a:pt x="0" y="62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86" r="-2" b="-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 descr="Uma imagem com texto, Tipo de letra, Gráficos, logótipo  Os conteúdos gerados por IA poderão estar incorretos.">
            <a:extLst>
              <a:ext uri="{FF2B5EF4-FFF2-40B4-BE49-F238E27FC236}">
                <a16:creationId xmlns:a16="http://schemas.microsoft.com/office/drawing/2014/main" id="{727DD642-C9AB-E465-983F-FA70666273D4}"/>
              </a:ext>
            </a:extLst>
          </p:cNvPr>
          <p:cNvSpPr/>
          <p:nvPr/>
        </p:nvSpPr>
        <p:spPr>
          <a:xfrm>
            <a:off x="4894184" y="8959924"/>
            <a:ext cx="758032" cy="257879"/>
          </a:xfrm>
          <a:custGeom>
            <a:avLst/>
            <a:gdLst/>
            <a:ahLst/>
            <a:cxnLst/>
            <a:rect l="l" t="t" r="r" b="b"/>
            <a:pathLst>
              <a:path w="758032" h="257879">
                <a:moveTo>
                  <a:pt x="0" y="0"/>
                </a:moveTo>
                <a:lnTo>
                  <a:pt x="758032" y="0"/>
                </a:lnTo>
                <a:lnTo>
                  <a:pt x="758032" y="257879"/>
                </a:lnTo>
                <a:lnTo>
                  <a:pt x="0" y="25787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69195" b="-12475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>
            <a:extLst>
              <a:ext uri="{FF2B5EF4-FFF2-40B4-BE49-F238E27FC236}">
                <a16:creationId xmlns:a16="http://schemas.microsoft.com/office/drawing/2014/main" id="{E8BB2DDD-4678-EB3A-8B2C-B507F6C88E2A}"/>
              </a:ext>
            </a:extLst>
          </p:cNvPr>
          <p:cNvGrpSpPr/>
          <p:nvPr/>
        </p:nvGrpSpPr>
        <p:grpSpPr>
          <a:xfrm>
            <a:off x="7622863" y="8840118"/>
            <a:ext cx="2570985" cy="378256"/>
            <a:chOff x="0" y="0"/>
            <a:chExt cx="3427980" cy="504341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9F427BC0-761A-7A91-95B0-6C58A6A40BE7}"/>
                </a:ext>
              </a:extLst>
            </p:cNvPr>
            <p:cNvSpPr/>
            <p:nvPr/>
          </p:nvSpPr>
          <p:spPr>
            <a:xfrm>
              <a:off x="0" y="0"/>
              <a:ext cx="3427984" cy="504317"/>
            </a:xfrm>
            <a:custGeom>
              <a:avLst/>
              <a:gdLst/>
              <a:ahLst/>
              <a:cxnLst/>
              <a:rect l="l" t="t" r="r" b="b"/>
              <a:pathLst>
                <a:path w="3427984" h="504317">
                  <a:moveTo>
                    <a:pt x="0" y="0"/>
                  </a:moveTo>
                  <a:lnTo>
                    <a:pt x="3427984" y="0"/>
                  </a:lnTo>
                  <a:lnTo>
                    <a:pt x="3427984" y="504317"/>
                  </a:lnTo>
                  <a:lnTo>
                    <a:pt x="0" y="504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-670" r="-670" b="-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5356897A-5F24-5D3E-8AC0-3E65AA66C142}"/>
              </a:ext>
            </a:extLst>
          </p:cNvPr>
          <p:cNvGrpSpPr/>
          <p:nvPr/>
        </p:nvGrpSpPr>
        <p:grpSpPr>
          <a:xfrm>
            <a:off x="733392" y="5753100"/>
            <a:ext cx="5105400" cy="430887"/>
            <a:chOff x="0" y="0"/>
            <a:chExt cx="6807200" cy="574516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E96DE61E-90C3-4D04-227F-94F1768BE6FA}"/>
                </a:ext>
              </a:extLst>
            </p:cNvPr>
            <p:cNvSpPr/>
            <p:nvPr/>
          </p:nvSpPr>
          <p:spPr>
            <a:xfrm>
              <a:off x="0" y="0"/>
              <a:ext cx="6807200" cy="574516"/>
            </a:xfrm>
            <a:custGeom>
              <a:avLst/>
              <a:gdLst/>
              <a:ahLst/>
              <a:cxnLst/>
              <a:rect l="l" t="t" r="r" b="b"/>
              <a:pathLst>
                <a:path w="6807200" h="574516">
                  <a:moveTo>
                    <a:pt x="0" y="0"/>
                  </a:moveTo>
                  <a:lnTo>
                    <a:pt x="6807200" y="0"/>
                  </a:lnTo>
                  <a:lnTo>
                    <a:pt x="6807200" y="574516"/>
                  </a:lnTo>
                  <a:lnTo>
                    <a:pt x="0" y="57451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77A950E8-2BE7-670B-67A0-B7592327A01A}"/>
                </a:ext>
              </a:extLst>
            </p:cNvPr>
            <p:cNvSpPr txBox="1"/>
            <p:nvPr/>
          </p:nvSpPr>
          <p:spPr>
            <a:xfrm>
              <a:off x="0" y="9525"/>
              <a:ext cx="6807200" cy="564991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3359"/>
                </a:lnSpc>
              </a:pPr>
              <a:r>
                <a:rPr lang="en-US" sz="2799" b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Alícia Oliveira</a:t>
              </a: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653DEF5B-8C53-D564-C5D9-498C7F28257E}"/>
              </a:ext>
            </a:extLst>
          </p:cNvPr>
          <p:cNvGrpSpPr/>
          <p:nvPr/>
        </p:nvGrpSpPr>
        <p:grpSpPr>
          <a:xfrm>
            <a:off x="733392" y="6426690"/>
            <a:ext cx="5944907" cy="391541"/>
            <a:chOff x="0" y="0"/>
            <a:chExt cx="7926543" cy="522055"/>
          </a:xfrm>
        </p:grpSpPr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60FC97C2-4AFA-DEB8-8C39-040B120080DC}"/>
                </a:ext>
              </a:extLst>
            </p:cNvPr>
            <p:cNvSpPr/>
            <p:nvPr/>
          </p:nvSpPr>
          <p:spPr>
            <a:xfrm>
              <a:off x="0" y="0"/>
              <a:ext cx="7926543" cy="522055"/>
            </a:xfrm>
            <a:custGeom>
              <a:avLst/>
              <a:gdLst/>
              <a:ahLst/>
              <a:cxnLst/>
              <a:rect l="l" t="t" r="r" b="b"/>
              <a:pathLst>
                <a:path w="7926543" h="522055">
                  <a:moveTo>
                    <a:pt x="0" y="0"/>
                  </a:moveTo>
                  <a:lnTo>
                    <a:pt x="7926543" y="0"/>
                  </a:lnTo>
                  <a:lnTo>
                    <a:pt x="7926543" y="522055"/>
                  </a:lnTo>
                  <a:lnTo>
                    <a:pt x="0" y="52205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>
              <a:extLst>
                <a:ext uri="{FF2B5EF4-FFF2-40B4-BE49-F238E27FC236}">
                  <a16:creationId xmlns:a16="http://schemas.microsoft.com/office/drawing/2014/main" id="{F78973EB-78AA-A59C-5FA1-72A190B2C7E0}"/>
                </a:ext>
              </a:extLst>
            </p:cNvPr>
            <p:cNvSpPr txBox="1"/>
            <p:nvPr/>
          </p:nvSpPr>
          <p:spPr>
            <a:xfrm>
              <a:off x="0" y="0"/>
              <a:ext cx="7926543" cy="52205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24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ML Engineer, DEUCALION &amp; INESC TEC</a:t>
              </a: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86A7EC7A-D3EF-C89B-F48D-B1231B8BFAEB}"/>
              </a:ext>
            </a:extLst>
          </p:cNvPr>
          <p:cNvGrpSpPr/>
          <p:nvPr/>
        </p:nvGrpSpPr>
        <p:grpSpPr>
          <a:xfrm>
            <a:off x="733392" y="6977170"/>
            <a:ext cx="5746312" cy="593675"/>
            <a:chOff x="0" y="0"/>
            <a:chExt cx="7661749" cy="791567"/>
          </a:xfrm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17A38BC7-10CE-7169-E6B5-B35B4D22E4AA}"/>
                </a:ext>
              </a:extLst>
            </p:cNvPr>
            <p:cNvSpPr/>
            <p:nvPr/>
          </p:nvSpPr>
          <p:spPr>
            <a:xfrm>
              <a:off x="0" y="0"/>
              <a:ext cx="7661749" cy="791567"/>
            </a:xfrm>
            <a:custGeom>
              <a:avLst/>
              <a:gdLst/>
              <a:ahLst/>
              <a:cxnLst/>
              <a:rect l="l" t="t" r="r" b="b"/>
              <a:pathLst>
                <a:path w="7661749" h="791567">
                  <a:moveTo>
                    <a:pt x="0" y="0"/>
                  </a:moveTo>
                  <a:lnTo>
                    <a:pt x="7661749" y="0"/>
                  </a:lnTo>
                  <a:lnTo>
                    <a:pt x="7661749" y="791567"/>
                  </a:lnTo>
                  <a:lnTo>
                    <a:pt x="0" y="7915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544302B0-9DF8-7518-7CA4-B13B015DD098}"/>
                </a:ext>
              </a:extLst>
            </p:cNvPr>
            <p:cNvSpPr txBox="1"/>
            <p:nvPr/>
          </p:nvSpPr>
          <p:spPr>
            <a:xfrm>
              <a:off x="0" y="-9525"/>
              <a:ext cx="7661749" cy="80109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2640"/>
                </a:lnSpc>
              </a:pPr>
              <a:r>
                <a:rPr lang="en-US" sz="2200">
                  <a:solidFill>
                    <a:srgbClr val="FFFFFF"/>
                  </a:solidFill>
                  <a:latin typeface="Courier New OS"/>
                  <a:ea typeface="Courier New OS"/>
                  <a:cs typeface="Courier New OS"/>
                  <a:sym typeface="Courier New OS"/>
                </a:rPr>
                <a:t>alicia.oliveira@inesctec.pt</a:t>
              </a:r>
            </a:p>
          </p:txBody>
        </p:sp>
      </p:grpSp>
      <p:pic>
        <p:nvPicPr>
          <p:cNvPr id="35" name="Picture 34" descr="A group of people standing in front of a building&#10;&#10;AI-generated content may be incorrect.">
            <a:extLst>
              <a:ext uri="{FF2B5EF4-FFF2-40B4-BE49-F238E27FC236}">
                <a16:creationId xmlns:a16="http://schemas.microsoft.com/office/drawing/2014/main" id="{5F5135B3-DC79-43CA-AD60-79419F01A1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" r="21532" b="3977"/>
          <a:stretch>
            <a:fillRect/>
          </a:stretch>
        </p:blipFill>
        <p:spPr>
          <a:xfrm>
            <a:off x="9207482" y="1232910"/>
            <a:ext cx="8547118" cy="739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9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66A0A-1D3C-63CB-D9A0-C6EF55EAC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C8B59E-EF99-4007-2FE6-87888FF76A56}"/>
              </a:ext>
            </a:extLst>
          </p:cNvPr>
          <p:cNvSpPr/>
          <p:nvPr/>
        </p:nvSpPr>
        <p:spPr>
          <a:xfrm rot="5400000">
            <a:off x="-1656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93EAAD7-8C51-7EC3-7470-01F0241A763A}"/>
              </a:ext>
            </a:extLst>
          </p:cNvPr>
          <p:cNvSpPr/>
          <p:nvPr/>
        </p:nvSpPr>
        <p:spPr>
          <a:xfrm rot="5400000">
            <a:off x="16632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ECC1FCB-B3C0-81B2-AC04-B62C93B08FD1}"/>
              </a:ext>
            </a:extLst>
          </p:cNvPr>
          <p:cNvSpPr/>
          <p:nvPr/>
        </p:nvSpPr>
        <p:spPr>
          <a:xfrm rot="5400000">
            <a:off x="34920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C33AC31-2D6F-161D-B739-109E1ADE9506}"/>
              </a:ext>
            </a:extLst>
          </p:cNvPr>
          <p:cNvSpPr/>
          <p:nvPr/>
        </p:nvSpPr>
        <p:spPr>
          <a:xfrm rot="5400000">
            <a:off x="53208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576FE70-4654-C96E-FB9E-9861A2C2D83D}"/>
              </a:ext>
            </a:extLst>
          </p:cNvPr>
          <p:cNvSpPr/>
          <p:nvPr/>
        </p:nvSpPr>
        <p:spPr>
          <a:xfrm rot="5400000">
            <a:off x="71496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C199EA6-75A8-0935-FA0A-A28C2E26AA57}"/>
              </a:ext>
            </a:extLst>
          </p:cNvPr>
          <p:cNvSpPr/>
          <p:nvPr/>
        </p:nvSpPr>
        <p:spPr>
          <a:xfrm rot="5400000">
            <a:off x="89784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D0DDCCA-34B6-CA1D-927F-8F350519A909}"/>
              </a:ext>
            </a:extLst>
          </p:cNvPr>
          <p:cNvSpPr/>
          <p:nvPr/>
        </p:nvSpPr>
        <p:spPr>
          <a:xfrm rot="5400000">
            <a:off x="108072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A7AB7AA-0918-74BD-BDBD-B986FC03B235}"/>
              </a:ext>
            </a:extLst>
          </p:cNvPr>
          <p:cNvSpPr/>
          <p:nvPr/>
        </p:nvSpPr>
        <p:spPr>
          <a:xfrm rot="5400000">
            <a:off x="126360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858701C-6A58-3AEC-F4C3-99E677ADC1D6}"/>
              </a:ext>
            </a:extLst>
          </p:cNvPr>
          <p:cNvSpPr/>
          <p:nvPr/>
        </p:nvSpPr>
        <p:spPr>
          <a:xfrm rot="5400000">
            <a:off x="144648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7F7ED917-177A-2AD7-73DD-0DC799F7BF3B}"/>
              </a:ext>
            </a:extLst>
          </p:cNvPr>
          <p:cNvSpPr/>
          <p:nvPr/>
        </p:nvSpPr>
        <p:spPr>
          <a:xfrm rot="5400000">
            <a:off x="16293603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291E73F-9C67-74AE-3E39-3A9E364A9247}"/>
              </a:ext>
            </a:extLst>
          </p:cNvPr>
          <p:cNvGrpSpPr/>
          <p:nvPr/>
        </p:nvGrpSpPr>
        <p:grpSpPr>
          <a:xfrm>
            <a:off x="14158173" y="856197"/>
            <a:ext cx="3468069" cy="553503"/>
            <a:chOff x="0" y="0"/>
            <a:chExt cx="4624092" cy="73800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567DF18-0D5D-D5FB-E24F-574FB8D7F684}"/>
                </a:ext>
              </a:extLst>
            </p:cNvPr>
            <p:cNvSpPr/>
            <p:nvPr/>
          </p:nvSpPr>
          <p:spPr>
            <a:xfrm>
              <a:off x="0" y="0"/>
              <a:ext cx="4624070" cy="737997"/>
            </a:xfrm>
            <a:custGeom>
              <a:avLst/>
              <a:gdLst/>
              <a:ahLst/>
              <a:cxnLst/>
              <a:rect l="l" t="t" r="r" b="b"/>
              <a:pathLst>
                <a:path w="4624070" h="737997">
                  <a:moveTo>
                    <a:pt x="0" y="0"/>
                  </a:moveTo>
                  <a:lnTo>
                    <a:pt x="4624070" y="0"/>
                  </a:lnTo>
                  <a:lnTo>
                    <a:pt x="4624070" y="737997"/>
                  </a:lnTo>
                  <a:lnTo>
                    <a:pt x="0" y="737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26280" b="-12628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2F48EA60-EB1D-07D5-3F26-081ABFB1BFA4}"/>
              </a:ext>
            </a:extLst>
          </p:cNvPr>
          <p:cNvGrpSpPr/>
          <p:nvPr/>
        </p:nvGrpSpPr>
        <p:grpSpPr>
          <a:xfrm>
            <a:off x="13716000" y="9503568"/>
            <a:ext cx="4114800" cy="547688"/>
            <a:chOff x="0" y="0"/>
            <a:chExt cx="5486400" cy="730251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55227D5E-2B8B-69E8-6594-930FA2FEC0C9}"/>
                </a:ext>
              </a:extLst>
            </p:cNvPr>
            <p:cNvSpPr/>
            <p:nvPr/>
          </p:nvSpPr>
          <p:spPr>
            <a:xfrm>
              <a:off x="0" y="0"/>
              <a:ext cx="5486400" cy="730251"/>
            </a:xfrm>
            <a:custGeom>
              <a:avLst/>
              <a:gdLst/>
              <a:ahLst/>
              <a:cxnLst/>
              <a:rect l="l" t="t" r="r" b="b"/>
              <a:pathLst>
                <a:path w="5486400" h="730251">
                  <a:moveTo>
                    <a:pt x="0" y="0"/>
                  </a:moveTo>
                  <a:lnTo>
                    <a:pt x="5486400" y="0"/>
                  </a:lnTo>
                  <a:lnTo>
                    <a:pt x="5486400" y="730251"/>
                  </a:lnTo>
                  <a:lnTo>
                    <a:pt x="0" y="7302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8EC65EFF-F9BD-D37A-4D1B-F12F58C61AD2}"/>
                </a:ext>
              </a:extLst>
            </p:cNvPr>
            <p:cNvSpPr txBox="1"/>
            <p:nvPr/>
          </p:nvSpPr>
          <p:spPr>
            <a:xfrm>
              <a:off x="0" y="-19050"/>
              <a:ext cx="5486400" cy="749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 dirty="0">
                  <a:solidFill>
                    <a:srgbClr val="767676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03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3D614ED9-ADAE-765E-50DD-D34E1A180B3D}"/>
              </a:ext>
            </a:extLst>
          </p:cNvPr>
          <p:cNvSpPr txBox="1"/>
          <p:nvPr/>
        </p:nvSpPr>
        <p:spPr>
          <a:xfrm>
            <a:off x="1707635" y="8065693"/>
            <a:ext cx="14971788" cy="920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500" b="1" dirty="0">
                <a:latin typeface="Montserrat SemiBold" pitchFamily="2" charset="77"/>
                <a:ea typeface="Montserrat Bold"/>
                <a:cs typeface="Montserrat Bold"/>
                <a:sym typeface="Montserrat Bold"/>
              </a:rPr>
              <a:t>Both the ARM partition and the 132 Nvidia A100 GPUs enable the training and inference of medium-scale AI models.</a:t>
            </a:r>
          </a:p>
        </p:txBody>
      </p:sp>
      <p:pic>
        <p:nvPicPr>
          <p:cNvPr id="53" name="Picture 2" descr="picture of Deucalion, EuroHPC supercomputer in Portugal">
            <a:extLst>
              <a:ext uri="{FF2B5EF4-FFF2-40B4-BE49-F238E27FC236}">
                <a16:creationId xmlns:a16="http://schemas.microsoft.com/office/drawing/2014/main" id="{6EA4DBA2-1E48-663E-CA58-C65CFCA0C8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89" b="96274" l="0" r="98587">
                        <a14:foregroundMark x1="8027" y1="23547" x2="7774" y2="23994"/>
                        <a14:foregroundMark x1="8280" y1="23100" x2="8027" y2="23547"/>
                        <a14:foregroundMark x1="8533" y1="22653" x2="8280" y2="23100"/>
                        <a14:foregroundMark x1="8702" y1="22355" x2="8533" y2="22653"/>
                        <a14:foregroundMark x1="8955" y1="21908" x2="8702" y2="22355"/>
                        <a14:foregroundMark x1="10867" y1="18532" x2="8955" y2="21908"/>
                        <a14:foregroundMark x1="6187" y1="29508" x2="5247" y2="35618"/>
                        <a14:foregroundMark x1="6462" y1="27720" x2="6416" y2="28018"/>
                        <a14:foregroundMark x1="6577" y1="26975" x2="6508" y2="27422"/>
                        <a14:foregroundMark x1="6646" y1="26528" x2="6577" y2="26975"/>
                        <a14:foregroundMark x1="6692" y1="26230" x2="6646" y2="26528"/>
                        <a14:foregroundMark x1="6761" y1="25782" x2="6692" y2="26230"/>
                        <a14:foregroundMark x1="3653" y1="39642" x2="2886" y2="41580"/>
                        <a14:foregroundMark x1="5247" y1="35618" x2="3653" y2="39642"/>
                        <a14:foregroundMark x1="2180" y1="44411" x2="4541" y2="79136"/>
                        <a14:foregroundMark x1="4541" y1="79136" x2="19576" y2="96125"/>
                        <a14:foregroundMark x1="19576" y1="96125" x2="26741" y2="99702"/>
                        <a14:foregroundMark x1="26741" y1="99702" x2="31584" y2="95082"/>
                        <a14:foregroundMark x1="31584" y1="95082" x2="46720" y2="68852"/>
                        <a14:foregroundMark x1="46720" y1="68852" x2="47146" y2="68698"/>
                        <a14:foregroundMark x1="57980" y1="75873" x2="68517" y2="93294"/>
                        <a14:foregroundMark x1="53453" y1="68388" x2="53781" y2="68930"/>
                        <a14:foregroundMark x1="53012" y1="67660" x2="53252" y2="68056"/>
                        <a14:foregroundMark x1="52832" y1="67362" x2="53012" y2="67660"/>
                        <a14:foregroundMark x1="52652" y1="67064" x2="52832" y2="67362"/>
                        <a14:foregroundMark x1="68517" y1="93294" x2="75580" y2="97317"/>
                        <a14:foregroundMark x1="75580" y1="97317" x2="81534" y2="96572"/>
                        <a14:foregroundMark x1="81534" y1="96572" x2="93744" y2="98957"/>
                        <a14:foregroundMark x1="93744" y1="98957" x2="99495" y2="98659"/>
                        <a14:foregroundMark x1="99495" y1="98659" x2="97074" y2="46796"/>
                        <a14:foregroundMark x1="97074" y1="46796" x2="90414" y2="19970"/>
                        <a14:foregroundMark x1="90414" y1="19970" x2="86579" y2="37109"/>
                        <a14:foregroundMark x1="86579" y1="37109" x2="59031" y2="43368"/>
                        <a14:foregroundMark x1="59031" y1="43368" x2="45106" y2="50075"/>
                        <a14:foregroundMark x1="45106" y1="50075" x2="33905" y2="45007"/>
                        <a14:foregroundMark x1="33905" y1="45007" x2="33098" y2="36215"/>
                        <a14:foregroundMark x1="33098" y1="36215" x2="26942" y2="30999"/>
                        <a14:foregroundMark x1="26942" y1="30999" x2="13824" y2="30999"/>
                        <a14:foregroundMark x1="13824" y1="30999" x2="13219" y2="22504"/>
                        <a14:foregroundMark x1="13219" y1="22504" x2="11587" y2="18532"/>
                        <a14:foregroundMark x1="2557" y1="44430" x2="0" y2="56036"/>
                        <a14:foregroundMark x1="3612" y1="39642" x2="3185" y2="41580"/>
                        <a14:foregroundMark x1="5844" y1="29508" x2="3612" y2="39642"/>
                        <a14:foregroundMark x1="6238" y1="27720" x2="6172" y2="28018"/>
                        <a14:foregroundMark x1="6402" y1="26975" x2="6304" y2="27422"/>
                        <a14:foregroundMark x1="6500" y1="26528" x2="6402" y2="26975"/>
                        <a14:foregroundMark x1="6566" y1="26230" x2="6500" y2="26528"/>
                        <a14:foregroundMark x1="6647" y1="25861" x2="6566" y2="26230"/>
                        <a14:foregroundMark x1="7515" y1="21610" x2="7379" y2="21908"/>
                        <a14:foregroundMark x1="8311" y1="19869" x2="7515" y2="21610"/>
                        <a14:foregroundMark x1="4666" y1="39642" x2="4238" y2="43964"/>
                        <a14:foregroundMark x1="5669" y1="29508" x2="4666" y2="39642"/>
                        <a14:foregroundMark x1="4238" y1="43964" x2="21090" y2="80775"/>
                        <a14:foregroundMark x1="21090" y1="80775" x2="32593" y2="81073"/>
                        <a14:foregroundMark x1="32593" y1="81073" x2="38446" y2="78539"/>
                        <a14:foregroundMark x1="38446" y1="78539" x2="43693" y2="73174"/>
                        <a14:foregroundMark x1="43693" y1="73174" x2="46418" y2="63338"/>
                        <a14:foregroundMark x1="46418" y1="63338" x2="48179" y2="65865"/>
                        <a14:foregroundMark x1="57602" y1="76372" x2="66398" y2="82563"/>
                        <a14:foregroundMark x1="66398" y1="82563" x2="74571" y2="84203"/>
                        <a14:foregroundMark x1="74571" y1="84203" x2="85368" y2="83010"/>
                        <a14:foregroundMark x1="85368" y1="83010" x2="91524" y2="74218"/>
                        <a14:foregroundMark x1="91524" y1="74218" x2="86176" y2="35768"/>
                        <a14:foregroundMark x1="86176" y1="35768" x2="69021" y2="41878"/>
                        <a14:foregroundMark x1="69021" y1="41878" x2="55802" y2="34873"/>
                        <a14:foregroundMark x1="55802" y1="34873" x2="38850" y2="33532"/>
                        <a14:foregroundMark x1="38850" y1="33532" x2="14814" y2="18532"/>
                        <a14:foregroundMark x1="33300" y1="93145" x2="29465" y2="99553"/>
                        <a14:foregroundMark x1="29465" y1="99553" x2="1413" y2="98808"/>
                        <a14:foregroundMark x1="1413" y1="98808" x2="101" y2="88972"/>
                        <a14:foregroundMark x1="101" y1="88972" x2="3431" y2="77943"/>
                        <a14:foregroundMark x1="3431" y1="77943" x2="8476" y2="87332"/>
                        <a14:foregroundMark x1="8476" y1="87332" x2="31483" y2="92101"/>
                        <a14:foregroundMark x1="31483" y1="92101" x2="32190" y2="91952"/>
                        <a14:foregroundMark x1="30676" y1="96870" x2="0" y2="99851"/>
                        <a14:foregroundMark x1="0" y1="99851" x2="4238" y2="93890"/>
                        <a14:foregroundMark x1="4238" y1="93890" x2="18567" y2="91058"/>
                        <a14:foregroundMark x1="18567" y1="91058" x2="29970" y2="96125"/>
                        <a14:foregroundMark x1="94349" y1="37109" x2="96266" y2="46200"/>
                        <a14:foregroundMark x1="96266" y1="46200" x2="98091" y2="50243"/>
                        <a14:foregroundMark x1="99490" y1="55584" x2="99395" y2="99553"/>
                        <a14:foregroundMark x1="99395" y1="99553" x2="81937" y2="98659"/>
                        <a14:foregroundMark x1="81937" y1="98659" x2="81937" y2="86438"/>
                        <a14:foregroundMark x1="81937" y1="86438" x2="77800" y2="60656"/>
                        <a14:foregroundMark x1="77800" y1="60656" x2="81736" y2="48584"/>
                        <a14:foregroundMark x1="81736" y1="48584" x2="88396" y2="41133"/>
                        <a14:foregroundMark x1="88396" y1="41133" x2="94147" y2="38003"/>
                        <a14:foregroundMark x1="98812" y1="55823" x2="98991" y2="56632"/>
                        <a14:foregroundMark x1="97175" y1="48435" x2="97613" y2="50411"/>
                        <a14:foregroundMark x1="98991" y1="56632" x2="99294" y2="91505"/>
                        <a14:foregroundMark x1="99294" y1="91505" x2="97074" y2="99553"/>
                        <a14:foregroundMark x1="97074" y1="99553" x2="91322" y2="77049"/>
                        <a14:foregroundMark x1="91322" y1="77049" x2="91120" y2="67958"/>
                        <a14:foregroundMark x1="91120" y1="67958" x2="97275" y2="61401"/>
                        <a14:foregroundMark x1="97275" y1="61401" x2="98688" y2="55738"/>
                        <a14:foregroundMark x1="24016" y1="9687" x2="24016" y2="9687"/>
                        <a14:foregroundMark x1="49142" y1="61103" x2="49142" y2="61103"/>
                        <a14:foregroundMark x1="49344" y1="59613" x2="51060" y2="69300"/>
                        <a14:foregroundMark x1="51060" y1="69300" x2="51261" y2="59762"/>
                        <a14:foregroundMark x1="51261" y1="59762" x2="50353" y2="58271"/>
                        <a14:foregroundMark x1="47730" y1="66468" x2="51564" y2="90313"/>
                        <a14:foregroundMark x1="51564" y1="90313" x2="47730" y2="97317"/>
                        <a14:foregroundMark x1="47730" y1="97317" x2="52069" y2="81371"/>
                        <a14:foregroundMark x1="52069" y1="81371" x2="52069" y2="74069"/>
                        <a14:foregroundMark x1="52069" y1="74069" x2="42684" y2="82414"/>
                        <a14:foregroundMark x1="42684" y1="82414" x2="56105" y2="85693"/>
                        <a14:foregroundMark x1="56105" y1="85693" x2="46216" y2="90909"/>
                        <a14:foregroundMark x1="46216" y1="90909" x2="45005" y2="98510"/>
                        <a14:foregroundMark x1="45005" y1="98510" x2="52472" y2="96274"/>
                        <a14:foregroundMark x1="52472" y1="96274" x2="42583" y2="95529"/>
                        <a14:foregroundMark x1="54188" y1="80477" x2="53078" y2="72727"/>
                        <a14:foregroundMark x1="53078" y1="72727" x2="49445" y2="65425"/>
                        <a14:foregroundMark x1="49445" y1="65425" x2="57921" y2="82414"/>
                        <a14:foregroundMark x1="56811" y1="73770" x2="61150" y2="86736"/>
                        <a14:foregroundMark x1="61150" y1="86736" x2="57215" y2="74069"/>
                        <a14:foregroundMark x1="57215" y1="74069" x2="52977" y2="68852"/>
                        <a14:foregroundMark x1="52977" y1="68852" x2="57215" y2="80626"/>
                        <a14:foregroundMark x1="57215" y1="80626" x2="50757" y2="68256"/>
                        <a14:foregroundMark x1="50757" y1="68256" x2="48739" y2="66617"/>
                        <a14:foregroundMark x1="53380" y1="68852" x2="52472" y2="72280"/>
                        <a14:backgroundMark x1="404" y1="49925" x2="2825" y2="28316"/>
                        <a14:backgroundMark x1="2825" y1="28316" x2="5449" y2="20566"/>
                        <a14:backgroundMark x1="5449" y1="20566" x2="10494" y2="16393"/>
                        <a14:backgroundMark x1="10494" y1="16393" x2="16246" y2="16393"/>
                        <a14:backgroundMark x1="16246" y1="16393" x2="11907" y2="5663"/>
                        <a14:backgroundMark x1="11907" y1="5663" x2="5752" y2="1788"/>
                        <a14:backgroundMark x1="5752" y1="1788" x2="303" y2="7452"/>
                        <a14:backgroundMark x1="303" y1="7452" x2="202" y2="7750"/>
                        <a14:backgroundMark x1="7265" y1="12072" x2="6862" y2="11624"/>
                        <a14:backgroundMark x1="6357" y1="11326" x2="13925" y2="15052"/>
                        <a14:backgroundMark x1="13925" y1="15052" x2="9485" y2="9538"/>
                        <a14:backgroundMark x1="9485" y1="9538" x2="6660" y2="10432"/>
                        <a14:backgroundMark x1="98991" y1="49925" x2="99899" y2="55440"/>
                        <a14:backgroundMark x1="7265" y1="20268" x2="7770" y2="20268"/>
                        <a14:backgroundMark x1="5954" y1="25186" x2="5954" y2="25186"/>
                        <a14:backgroundMark x1="5954" y1="25186" x2="5954" y2="25186"/>
                        <a14:backgroundMark x1="5954" y1="25186" x2="5954" y2="25186"/>
                        <a14:backgroundMark x1="5954" y1="25186" x2="5954" y2="25186"/>
                        <a14:backgroundMark x1="5954" y1="24888" x2="5954" y2="24888"/>
                        <a14:backgroundMark x1="5954" y1="24739" x2="5954" y2="24739"/>
                        <a14:backgroundMark x1="5954" y1="24441" x2="5954" y2="24441"/>
                        <a14:backgroundMark x1="5954" y1="24441" x2="5954" y2="24441"/>
                        <a14:backgroundMark x1="5954" y1="24441" x2="6559" y2="25931"/>
                        <a14:backgroundMark x1="6559" y1="25782" x2="6559" y2="25782"/>
                        <a14:backgroundMark x1="6559" y1="25633" x2="6559" y2="25633"/>
                        <a14:backgroundMark x1="6559" y1="25186" x2="6559" y2="25186"/>
                        <a14:backgroundMark x1="6559" y1="24590" x2="6559" y2="24590"/>
                        <a14:backgroundMark x1="6559" y1="23994" x2="6559" y2="23994"/>
                        <a14:backgroundMark x1="6761" y1="23100" x2="6761" y2="23100"/>
                        <a14:backgroundMark x1="6761" y1="22653" x2="6761" y2="22653"/>
                        <a14:backgroundMark x1="6761" y1="22504" x2="6761" y2="22504"/>
                        <a14:backgroundMark x1="7064" y1="21908" x2="7064" y2="21908"/>
                        <a14:backgroundMark x1="6963" y1="21908" x2="6963" y2="21908"/>
                        <a14:backgroundMark x1="6963" y1="22355" x2="6963" y2="22355"/>
                        <a14:backgroundMark x1="6963" y1="22802" x2="6963" y2="22802"/>
                        <a14:backgroundMark x1="6963" y1="22951" x2="6963" y2="22951"/>
                        <a14:backgroundMark x1="6862" y1="23100" x2="6862" y2="23100"/>
                        <a14:backgroundMark x1="6761" y1="23100" x2="6761" y2="23100"/>
                        <a14:backgroundMark x1="6761" y1="23547" x2="6761" y2="23547"/>
                        <a14:backgroundMark x1="6559" y1="23845" x2="6458" y2="25931"/>
                        <a14:backgroundMark x1="6054" y1="26230" x2="6054" y2="26230"/>
                        <a14:backgroundMark x1="6054" y1="26230" x2="6054" y2="26230"/>
                        <a14:backgroundMark x1="5954" y1="26975" x2="5954" y2="26975"/>
                        <a14:backgroundMark x1="5954" y1="27124" x2="5954" y2="27124"/>
                        <a14:backgroundMark x1="5954" y1="27124" x2="5954" y2="27124"/>
                        <a14:backgroundMark x1="5954" y1="27124" x2="5954" y2="27124"/>
                        <a14:backgroundMark x1="5853" y1="27422" x2="5853" y2="27422"/>
                        <a14:backgroundMark x1="5550" y1="27720" x2="5550" y2="27720"/>
                        <a14:backgroundMark x1="5449" y1="28018" x2="5449" y2="28763"/>
                        <a14:backgroundMark x1="5449" y1="28614" x2="5449" y2="28614"/>
                        <a14:backgroundMark x1="5449" y1="28614" x2="5449" y2="28614"/>
                        <a14:backgroundMark x1="5449" y1="28465" x2="5449" y2="28465"/>
                        <a14:backgroundMark x1="5449" y1="28465" x2="5449" y2="28465"/>
                        <a14:backgroundMark x1="5651" y1="28465" x2="5651" y2="29508"/>
                        <a14:backgroundMark x1="5651" y1="28167" x2="5651" y2="28167"/>
                        <a14:backgroundMark x1="5651" y1="27720" x2="5651" y2="27720"/>
                        <a14:backgroundMark x1="5651" y1="27571" x2="5651" y2="27571"/>
                        <a14:backgroundMark x1="5651" y1="27571" x2="5651" y2="27571"/>
                        <a14:backgroundMark x1="5853" y1="26975" x2="5853" y2="26975"/>
                        <a14:backgroundMark x1="5954" y1="26528" x2="5954" y2="26528"/>
                        <a14:backgroundMark x1="5954" y1="25633" x2="6862" y2="23994"/>
                        <a14:backgroundMark x1="6862" y1="23100" x2="6862" y2="23100"/>
                        <a14:backgroundMark x1="6862" y1="22802" x2="6862" y2="22802"/>
                        <a14:backgroundMark x1="6963" y1="22057" x2="6963" y2="22057"/>
                        <a14:backgroundMark x1="7064" y1="21759" x2="7064" y2="21759"/>
                        <a14:backgroundMark x1="7064" y1="21759" x2="7064" y2="21759"/>
                        <a14:backgroundMark x1="7064" y1="21610" x2="7064" y2="21610"/>
                        <a14:backgroundMark x1="2624" y1="41580" x2="2624" y2="41580"/>
                        <a14:backgroundMark x1="2624" y1="41580" x2="1514" y2="43219"/>
                        <a14:backgroundMark x1="1514" y1="43517" x2="1514" y2="43517"/>
                        <a14:backgroundMark x1="1514" y1="43517" x2="1514" y2="43517"/>
                        <a14:backgroundMark x1="1514" y1="43815" x2="1514" y2="43815"/>
                        <a14:backgroundMark x1="1715" y1="44262" x2="2321" y2="43815"/>
                        <a14:backgroundMark x1="2321" y1="43666" x2="2321" y2="43666"/>
                        <a14:backgroundMark x1="2018" y1="44113" x2="2018" y2="44113"/>
                        <a14:backgroundMark x1="2018" y1="44411" x2="2018" y2="44411"/>
                        <a14:backgroundMark x1="2018" y1="44411" x2="2018" y2="44411"/>
                        <a14:backgroundMark x1="1917" y1="44411" x2="1917" y2="44411"/>
                        <a14:backgroundMark x1="2321" y1="42772" x2="2321" y2="42772"/>
                        <a14:backgroundMark x1="2321" y1="42176" x2="2926" y2="40835"/>
                        <a14:backgroundMark x1="3128" y1="39642" x2="3128" y2="39642"/>
                        <a14:backgroundMark x1="3128" y1="39493" x2="3128" y2="39493"/>
                        <a14:backgroundMark x1="27447" y1="3428" x2="27952" y2="3875"/>
                        <a14:backgroundMark x1="29162" y1="3279" x2="32089" y2="6110"/>
                        <a14:backgroundMark x1="29364" y1="6110" x2="29465" y2="64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51"/>
          <a:stretch/>
        </p:blipFill>
        <p:spPr bwMode="auto">
          <a:xfrm>
            <a:off x="5753100" y="2857821"/>
            <a:ext cx="6781800" cy="4592256"/>
          </a:xfrm>
          <a:prstGeom prst="rect">
            <a:avLst/>
          </a:prstGeom>
          <a:noFill/>
          <a:scene3d>
            <a:camera prst="orthographicFront">
              <a:rot lat="0" lon="21599974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Freeform 28">
            <a:extLst>
              <a:ext uri="{FF2B5EF4-FFF2-40B4-BE49-F238E27FC236}">
                <a16:creationId xmlns:a16="http://schemas.microsoft.com/office/drawing/2014/main" id="{452A2377-02C2-59B7-FE80-2B3272FEAF71}"/>
              </a:ext>
            </a:extLst>
          </p:cNvPr>
          <p:cNvSpPr/>
          <p:nvPr/>
        </p:nvSpPr>
        <p:spPr>
          <a:xfrm>
            <a:off x="1219200" y="2473871"/>
            <a:ext cx="2743200" cy="536029"/>
          </a:xfrm>
          <a:custGeom>
            <a:avLst/>
            <a:gdLst/>
            <a:ahLst/>
            <a:cxnLst/>
            <a:rect l="l" t="t" r="r" b="b"/>
            <a:pathLst>
              <a:path w="3808157" h="633106">
                <a:moveTo>
                  <a:pt x="0" y="0"/>
                </a:moveTo>
                <a:lnTo>
                  <a:pt x="3808157" y="0"/>
                </a:lnTo>
                <a:lnTo>
                  <a:pt x="3808157" y="633106"/>
                </a:lnTo>
                <a:lnTo>
                  <a:pt x="0" y="633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8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 anchor="ctr"/>
          <a:lstStyle/>
          <a:p>
            <a:r>
              <a:rPr lang="en-GB" sz="2500" b="1" dirty="0">
                <a:solidFill>
                  <a:schemeClr val="bg1"/>
                </a:solidFill>
                <a:latin typeface="Montserrat SemiBold" pitchFamily="2" charset="77"/>
              </a:rPr>
              <a:t>ARM Partitions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9B82C35-A653-BFF4-F9D6-F288C287DD9C}"/>
              </a:ext>
            </a:extLst>
          </p:cNvPr>
          <p:cNvSpPr/>
          <p:nvPr/>
        </p:nvSpPr>
        <p:spPr>
          <a:xfrm>
            <a:off x="1227033" y="3162300"/>
            <a:ext cx="4194596" cy="2438400"/>
          </a:xfrm>
          <a:prstGeom prst="rect">
            <a:avLst/>
          </a:prstGeom>
          <a:noFill/>
          <a:ln w="28575">
            <a:solidFill>
              <a:srgbClr val="4486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8AAEDDD-DF2B-A62B-2CEF-4BC061BFFCE2}"/>
              </a:ext>
            </a:extLst>
          </p:cNvPr>
          <p:cNvSpPr txBox="1"/>
          <p:nvPr/>
        </p:nvSpPr>
        <p:spPr>
          <a:xfrm>
            <a:off x="1289589" y="3390900"/>
            <a:ext cx="3903440" cy="37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>
                <a:latin typeface="Montserrat Light" pitchFamily="2" charset="77"/>
                <a:ea typeface="Montserrat Bold"/>
                <a:cs typeface="Montserrat Bold"/>
                <a:sym typeface="Montserrat Bold"/>
              </a:rPr>
              <a:t>1632 nodes</a:t>
            </a:r>
          </a:p>
        </p:txBody>
      </p:sp>
      <p:sp>
        <p:nvSpPr>
          <p:cNvPr id="57" name="Freeform 28">
            <a:extLst>
              <a:ext uri="{FF2B5EF4-FFF2-40B4-BE49-F238E27FC236}">
                <a16:creationId xmlns:a16="http://schemas.microsoft.com/office/drawing/2014/main" id="{A36F425C-A57B-2AEF-784E-02B3FD98DDBD}"/>
              </a:ext>
            </a:extLst>
          </p:cNvPr>
          <p:cNvSpPr/>
          <p:nvPr/>
        </p:nvSpPr>
        <p:spPr>
          <a:xfrm>
            <a:off x="12954000" y="2473871"/>
            <a:ext cx="2526030" cy="536029"/>
          </a:xfrm>
          <a:custGeom>
            <a:avLst/>
            <a:gdLst/>
            <a:ahLst/>
            <a:cxnLst/>
            <a:rect l="l" t="t" r="r" b="b"/>
            <a:pathLst>
              <a:path w="3808157" h="633106">
                <a:moveTo>
                  <a:pt x="0" y="0"/>
                </a:moveTo>
                <a:lnTo>
                  <a:pt x="3808157" y="0"/>
                </a:lnTo>
                <a:lnTo>
                  <a:pt x="3808157" y="633106"/>
                </a:lnTo>
                <a:lnTo>
                  <a:pt x="0" y="633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8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 anchor="ctr"/>
          <a:lstStyle/>
          <a:p>
            <a:r>
              <a:rPr lang="en-GB" sz="2500" b="1" dirty="0">
                <a:solidFill>
                  <a:schemeClr val="bg1"/>
                </a:solidFill>
                <a:latin typeface="Montserrat SemiBold" pitchFamily="2" charset="77"/>
              </a:rPr>
              <a:t>X86 Partitions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E663561-C70D-DDCC-A266-BF364B74D2B9}"/>
              </a:ext>
            </a:extLst>
          </p:cNvPr>
          <p:cNvSpPr/>
          <p:nvPr/>
        </p:nvSpPr>
        <p:spPr>
          <a:xfrm>
            <a:off x="12965429" y="3162299"/>
            <a:ext cx="4194596" cy="2438401"/>
          </a:xfrm>
          <a:prstGeom prst="rect">
            <a:avLst/>
          </a:prstGeom>
          <a:noFill/>
          <a:ln w="28575">
            <a:solidFill>
              <a:srgbClr val="44868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887AD86-94A6-BE14-BAC3-22B4B5A25652}"/>
              </a:ext>
            </a:extLst>
          </p:cNvPr>
          <p:cNvSpPr txBox="1"/>
          <p:nvPr/>
        </p:nvSpPr>
        <p:spPr>
          <a:xfrm>
            <a:off x="13030200" y="3310641"/>
            <a:ext cx="3903440" cy="37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>
                <a:latin typeface="Montserrat Light" pitchFamily="2" charset="77"/>
                <a:ea typeface="Montserrat Bold"/>
                <a:cs typeface="Montserrat Bold"/>
                <a:sym typeface="Montserrat Bold"/>
              </a:rPr>
              <a:t>500 nodes + 33 GPU nodes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DC84C21-C024-C9ED-4010-6AA054ACE78E}"/>
              </a:ext>
            </a:extLst>
          </p:cNvPr>
          <p:cNvSpPr txBox="1"/>
          <p:nvPr/>
        </p:nvSpPr>
        <p:spPr>
          <a:xfrm>
            <a:off x="1289589" y="4423138"/>
            <a:ext cx="3903440" cy="370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>
                <a:latin typeface="Montserrat Light" pitchFamily="2" charset="77"/>
                <a:ea typeface="Montserrat Bold"/>
                <a:cs typeface="Montserrat Bold"/>
                <a:sym typeface="Montserrat Bold"/>
              </a:rPr>
              <a:t>32 GB HBM2 RAM (50% faster)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0F8818-FF1F-C2DB-633C-5F7DFC25E03F}"/>
              </a:ext>
            </a:extLst>
          </p:cNvPr>
          <p:cNvSpPr txBox="1"/>
          <p:nvPr/>
        </p:nvSpPr>
        <p:spPr>
          <a:xfrm>
            <a:off x="1289589" y="5005608"/>
            <a:ext cx="3903440" cy="37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>
                <a:latin typeface="Montserrat Light" pitchFamily="2" charset="77"/>
                <a:ea typeface="Montserrat Bold"/>
                <a:cs typeface="Montserrat Bold"/>
                <a:sym typeface="Montserrat Bold"/>
              </a:rPr>
              <a:t>52 TB Total RAM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88E8C04-9934-E5D4-0850-5BB626598F69}"/>
              </a:ext>
            </a:extLst>
          </p:cNvPr>
          <p:cNvSpPr txBox="1"/>
          <p:nvPr/>
        </p:nvSpPr>
        <p:spPr>
          <a:xfrm>
            <a:off x="1289589" y="3907019"/>
            <a:ext cx="3903440" cy="37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>
                <a:latin typeface="Montserrat Light" pitchFamily="2" charset="77"/>
                <a:ea typeface="Montserrat Bold"/>
                <a:cs typeface="Montserrat Bold"/>
                <a:sym typeface="Montserrat Bold"/>
              </a:rPr>
              <a:t>A64FX chip (48 cores)</a:t>
            </a:r>
          </a:p>
        </p:txBody>
      </p:sp>
      <p:sp>
        <p:nvSpPr>
          <p:cNvPr id="63" name="TextBox 15">
            <a:extLst>
              <a:ext uri="{FF2B5EF4-FFF2-40B4-BE49-F238E27FC236}">
                <a16:creationId xmlns:a16="http://schemas.microsoft.com/office/drawing/2014/main" id="{8C3D0599-E5D7-389C-7817-EB7A01E513A1}"/>
              </a:ext>
            </a:extLst>
          </p:cNvPr>
          <p:cNvSpPr txBox="1"/>
          <p:nvPr/>
        </p:nvSpPr>
        <p:spPr>
          <a:xfrm>
            <a:off x="914396" y="651133"/>
            <a:ext cx="13258803" cy="828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4900" b="1" dirty="0">
                <a:solidFill>
                  <a:srgbClr val="156869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Deucalion enables efficient AI training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B690F8E-856B-22A2-8D7D-D78CCF8E9F2A}"/>
              </a:ext>
            </a:extLst>
          </p:cNvPr>
          <p:cNvSpPr txBox="1"/>
          <p:nvPr/>
        </p:nvSpPr>
        <p:spPr>
          <a:xfrm>
            <a:off x="13030200" y="4631439"/>
            <a:ext cx="3903440" cy="37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>
                <a:latin typeface="Montserrat Light" pitchFamily="2" charset="77"/>
                <a:ea typeface="Montserrat Bold"/>
                <a:cs typeface="Montserrat Bold"/>
                <a:sym typeface="Montserrat Bold"/>
              </a:rPr>
              <a:t>256 GB RAM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5569037-E155-BE0D-A529-1E50259DE611}"/>
              </a:ext>
            </a:extLst>
          </p:cNvPr>
          <p:cNvSpPr txBox="1"/>
          <p:nvPr/>
        </p:nvSpPr>
        <p:spPr>
          <a:xfrm>
            <a:off x="13030200" y="5153949"/>
            <a:ext cx="3903440" cy="370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>
                <a:latin typeface="Montserrat Light" pitchFamily="2" charset="77"/>
                <a:ea typeface="Montserrat Bold"/>
                <a:cs typeface="Montserrat Bold"/>
                <a:sym typeface="Montserrat Bold"/>
              </a:rPr>
              <a:t>128 TB Total RAM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FEEF6CE-1B46-4962-651E-91D063BDB341}"/>
              </a:ext>
            </a:extLst>
          </p:cNvPr>
          <p:cNvSpPr txBox="1"/>
          <p:nvPr/>
        </p:nvSpPr>
        <p:spPr>
          <a:xfrm>
            <a:off x="13030200" y="3833150"/>
            <a:ext cx="39034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Montserrat Light" pitchFamily="2" charset="77"/>
              </a:rPr>
              <a:t>2 x AMD EPYC 7742 per node (128 cores)</a:t>
            </a:r>
            <a:endParaRPr lang="en-GB" dirty="0">
              <a:solidFill>
                <a:srgbClr val="000000"/>
              </a:solidFill>
              <a:effectLst/>
              <a:latin typeface="Montserrat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4417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319D5-B24E-BB8C-8E62-CD09B60FA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682050B-14A2-38C5-506B-778FB37A5E71}"/>
              </a:ext>
            </a:extLst>
          </p:cNvPr>
          <p:cNvSpPr/>
          <p:nvPr/>
        </p:nvSpPr>
        <p:spPr>
          <a:xfrm rot="5400000">
            <a:off x="-1656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1D1BB8A-14B7-DBC3-1B83-DA87B59E86E4}"/>
              </a:ext>
            </a:extLst>
          </p:cNvPr>
          <p:cNvSpPr/>
          <p:nvPr/>
        </p:nvSpPr>
        <p:spPr>
          <a:xfrm rot="5400000">
            <a:off x="16632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3F8D5D1-0D46-D9C9-DA87-C0166DE4D23A}"/>
              </a:ext>
            </a:extLst>
          </p:cNvPr>
          <p:cNvSpPr/>
          <p:nvPr/>
        </p:nvSpPr>
        <p:spPr>
          <a:xfrm rot="5400000">
            <a:off x="34920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A0E3CF1-1045-022C-F401-36ED576B192D}"/>
              </a:ext>
            </a:extLst>
          </p:cNvPr>
          <p:cNvSpPr/>
          <p:nvPr/>
        </p:nvSpPr>
        <p:spPr>
          <a:xfrm rot="5400000">
            <a:off x="53208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3D3EE31-A9E8-82B2-A1A7-F98C8B7D4F8B}"/>
              </a:ext>
            </a:extLst>
          </p:cNvPr>
          <p:cNvSpPr/>
          <p:nvPr/>
        </p:nvSpPr>
        <p:spPr>
          <a:xfrm rot="5400000">
            <a:off x="7149600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59A0EDC-A607-E3D2-9717-175BD0512132}"/>
              </a:ext>
            </a:extLst>
          </p:cNvPr>
          <p:cNvSpPr/>
          <p:nvPr/>
        </p:nvSpPr>
        <p:spPr>
          <a:xfrm rot="5400000">
            <a:off x="89784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D881864-CCDC-BCCC-AEAB-4724B8E92A21}"/>
              </a:ext>
            </a:extLst>
          </p:cNvPr>
          <p:cNvSpPr/>
          <p:nvPr/>
        </p:nvSpPr>
        <p:spPr>
          <a:xfrm rot="5400000">
            <a:off x="10807201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9A448B9-C7A3-8D41-FE5A-A2862E71E451}"/>
              </a:ext>
            </a:extLst>
          </p:cNvPr>
          <p:cNvSpPr/>
          <p:nvPr/>
        </p:nvSpPr>
        <p:spPr>
          <a:xfrm rot="5400000">
            <a:off x="126360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8F7B4FC-67B0-2D8F-3695-41BE5419B645}"/>
              </a:ext>
            </a:extLst>
          </p:cNvPr>
          <p:cNvSpPr/>
          <p:nvPr/>
        </p:nvSpPr>
        <p:spPr>
          <a:xfrm rot="5400000">
            <a:off x="14464802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8142D3FF-BFE9-4C8F-764C-9AFBC78C0D19}"/>
              </a:ext>
            </a:extLst>
          </p:cNvPr>
          <p:cNvSpPr/>
          <p:nvPr/>
        </p:nvSpPr>
        <p:spPr>
          <a:xfrm rot="5400000">
            <a:off x="16293603" y="140098"/>
            <a:ext cx="2160002" cy="1828800"/>
          </a:xfrm>
          <a:custGeom>
            <a:avLst/>
            <a:gdLst/>
            <a:ahLst/>
            <a:cxnLst/>
            <a:rect l="l" t="t" r="r" b="b"/>
            <a:pathLst>
              <a:path w="2160002" h="1828800">
                <a:moveTo>
                  <a:pt x="0" y="0"/>
                </a:moveTo>
                <a:lnTo>
                  <a:pt x="2160002" y="0"/>
                </a:lnTo>
                <a:lnTo>
                  <a:pt x="2160002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055" b="-90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AD748969-C2D8-D73B-5741-C82E2CB2C0C9}"/>
              </a:ext>
            </a:extLst>
          </p:cNvPr>
          <p:cNvGrpSpPr/>
          <p:nvPr/>
        </p:nvGrpSpPr>
        <p:grpSpPr>
          <a:xfrm>
            <a:off x="14158173" y="856197"/>
            <a:ext cx="3468069" cy="553503"/>
            <a:chOff x="0" y="0"/>
            <a:chExt cx="4624092" cy="738004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59CC3BEC-295A-9235-6AE0-EF91094C8E43}"/>
                </a:ext>
              </a:extLst>
            </p:cNvPr>
            <p:cNvSpPr/>
            <p:nvPr/>
          </p:nvSpPr>
          <p:spPr>
            <a:xfrm>
              <a:off x="0" y="0"/>
              <a:ext cx="4624070" cy="737997"/>
            </a:xfrm>
            <a:custGeom>
              <a:avLst/>
              <a:gdLst/>
              <a:ahLst/>
              <a:cxnLst/>
              <a:rect l="l" t="t" r="r" b="b"/>
              <a:pathLst>
                <a:path w="4624070" h="737997">
                  <a:moveTo>
                    <a:pt x="0" y="0"/>
                  </a:moveTo>
                  <a:lnTo>
                    <a:pt x="4624070" y="0"/>
                  </a:lnTo>
                  <a:lnTo>
                    <a:pt x="4624070" y="737997"/>
                  </a:lnTo>
                  <a:lnTo>
                    <a:pt x="0" y="737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26280" b="-12628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B307A0C-6F45-EB4F-E833-7FC5EBD49DA7}"/>
              </a:ext>
            </a:extLst>
          </p:cNvPr>
          <p:cNvGrpSpPr/>
          <p:nvPr/>
        </p:nvGrpSpPr>
        <p:grpSpPr>
          <a:xfrm>
            <a:off x="13716000" y="9503568"/>
            <a:ext cx="4114800" cy="547688"/>
            <a:chOff x="0" y="0"/>
            <a:chExt cx="5486400" cy="730251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0BC81A09-09C3-E443-4397-1402CDD1F084}"/>
                </a:ext>
              </a:extLst>
            </p:cNvPr>
            <p:cNvSpPr/>
            <p:nvPr/>
          </p:nvSpPr>
          <p:spPr>
            <a:xfrm>
              <a:off x="0" y="0"/>
              <a:ext cx="5486400" cy="730251"/>
            </a:xfrm>
            <a:custGeom>
              <a:avLst/>
              <a:gdLst/>
              <a:ahLst/>
              <a:cxnLst/>
              <a:rect l="l" t="t" r="r" b="b"/>
              <a:pathLst>
                <a:path w="5486400" h="730251">
                  <a:moveTo>
                    <a:pt x="0" y="0"/>
                  </a:moveTo>
                  <a:lnTo>
                    <a:pt x="5486400" y="0"/>
                  </a:lnTo>
                  <a:lnTo>
                    <a:pt x="5486400" y="730251"/>
                  </a:lnTo>
                  <a:lnTo>
                    <a:pt x="0" y="7302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1ECE5133-52A2-E6B3-1191-9C0BA21C741A}"/>
                </a:ext>
              </a:extLst>
            </p:cNvPr>
            <p:cNvSpPr txBox="1"/>
            <p:nvPr/>
          </p:nvSpPr>
          <p:spPr>
            <a:xfrm>
              <a:off x="0" y="-19050"/>
              <a:ext cx="5486400" cy="7493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r">
                <a:lnSpc>
                  <a:spcPts val="1439"/>
                </a:lnSpc>
              </a:pPr>
              <a:r>
                <a:rPr lang="en-US" sz="1200" dirty="0">
                  <a:solidFill>
                    <a:srgbClr val="767676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04</a:t>
              </a:r>
            </a:p>
          </p:txBody>
        </p:sp>
      </p:grpSp>
      <p:sp>
        <p:nvSpPr>
          <p:cNvPr id="63" name="TextBox 15">
            <a:extLst>
              <a:ext uri="{FF2B5EF4-FFF2-40B4-BE49-F238E27FC236}">
                <a16:creationId xmlns:a16="http://schemas.microsoft.com/office/drawing/2014/main" id="{A851FDD6-2412-B272-90E6-7ADF3D49A984}"/>
              </a:ext>
            </a:extLst>
          </p:cNvPr>
          <p:cNvSpPr txBox="1"/>
          <p:nvPr/>
        </p:nvSpPr>
        <p:spPr>
          <a:xfrm>
            <a:off x="914396" y="651133"/>
            <a:ext cx="13258803" cy="828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4900" b="1" dirty="0">
                <a:solidFill>
                  <a:srgbClr val="156869"/>
                </a:solidFill>
                <a:latin typeface="Montserrat" pitchFamily="2" charset="77"/>
                <a:ea typeface="Montserrat Bold"/>
                <a:cs typeface="Montserrat Bold"/>
                <a:sym typeface="Montserrat Bold"/>
              </a:rPr>
              <a:t>How can users access Deucalion?</a:t>
            </a:r>
          </a:p>
        </p:txBody>
      </p:sp>
      <p:sp>
        <p:nvSpPr>
          <p:cNvPr id="32" name="Freeform 28">
            <a:extLst>
              <a:ext uri="{FF2B5EF4-FFF2-40B4-BE49-F238E27FC236}">
                <a16:creationId xmlns:a16="http://schemas.microsoft.com/office/drawing/2014/main" id="{6BF79E2F-3A8F-8E0B-6CA3-B96307F77194}"/>
              </a:ext>
            </a:extLst>
          </p:cNvPr>
          <p:cNvSpPr/>
          <p:nvPr/>
        </p:nvSpPr>
        <p:spPr>
          <a:xfrm>
            <a:off x="2743201" y="1944144"/>
            <a:ext cx="3886199" cy="828497"/>
          </a:xfrm>
          <a:prstGeom prst="round2DiagRect">
            <a:avLst/>
          </a:prstGeom>
          <a:blipFill>
            <a:blip r:embed="rId6">
              <a:alphaModFix amt="8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Montserrat SemiBold" pitchFamily="2" charset="77"/>
              </a:rPr>
              <a:t>Terminal</a:t>
            </a:r>
          </a:p>
        </p:txBody>
      </p:sp>
      <p:sp>
        <p:nvSpPr>
          <p:cNvPr id="34" name="Freeform 28">
            <a:extLst>
              <a:ext uri="{FF2B5EF4-FFF2-40B4-BE49-F238E27FC236}">
                <a16:creationId xmlns:a16="http://schemas.microsoft.com/office/drawing/2014/main" id="{535EB413-02FE-FF61-8B73-3EBEA541DA7D}"/>
              </a:ext>
            </a:extLst>
          </p:cNvPr>
          <p:cNvSpPr/>
          <p:nvPr/>
        </p:nvSpPr>
        <p:spPr>
          <a:xfrm>
            <a:off x="11010900" y="1943100"/>
            <a:ext cx="3886199" cy="828497"/>
          </a:xfrm>
          <a:prstGeom prst="round2DiagRect">
            <a:avLst/>
          </a:prstGeom>
          <a:blipFill>
            <a:blip r:embed="rId6">
              <a:alphaModFix amt="8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Montserrat SemiBold" pitchFamily="2" charset="77"/>
              </a:rPr>
              <a:t>Open OnDemand</a:t>
            </a:r>
          </a:p>
        </p:txBody>
      </p:sp>
      <p:pic>
        <p:nvPicPr>
          <p:cNvPr id="38" name="Picture 37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A20A3DA7-4B52-99E5-8C11-6A8C0A6438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275" y="3065673"/>
            <a:ext cx="6496050" cy="6145342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40B70E44-ED41-3B3F-AA24-70F6C77A4166}"/>
              </a:ext>
            </a:extLst>
          </p:cNvPr>
          <p:cNvGrpSpPr/>
          <p:nvPr/>
        </p:nvGrpSpPr>
        <p:grpSpPr>
          <a:xfrm>
            <a:off x="8915400" y="3033253"/>
            <a:ext cx="7772402" cy="6931628"/>
            <a:chOff x="8915400" y="3033253"/>
            <a:chExt cx="7772402" cy="6931628"/>
          </a:xfrm>
        </p:grpSpPr>
        <p:pic>
          <p:nvPicPr>
            <p:cNvPr id="40" name="Picture 39" descr="A screenshot of a web page&#10;&#10;AI-generated content may be incorrect.">
              <a:extLst>
                <a:ext uri="{FF2B5EF4-FFF2-40B4-BE49-F238E27FC236}">
                  <a16:creationId xmlns:a16="http://schemas.microsoft.com/office/drawing/2014/main" id="{A81C3377-DEAE-E8B4-AB75-9B56B4CF2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5400" y="3033253"/>
              <a:ext cx="7772400" cy="4396247"/>
            </a:xfrm>
            <a:prstGeom prst="rect">
              <a:avLst/>
            </a:prstGeom>
          </p:spPr>
        </p:pic>
        <p:pic>
          <p:nvPicPr>
            <p:cNvPr id="42" name="Picture 41" descr="A screenshot of a computer application&#10;&#10;AI-generated content may be incorrect.">
              <a:extLst>
                <a:ext uri="{FF2B5EF4-FFF2-40B4-BE49-F238E27FC236}">
                  <a16:creationId xmlns:a16="http://schemas.microsoft.com/office/drawing/2014/main" id="{92B64368-5DEC-D130-ADBB-96DECA6F4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15402" y="7429500"/>
              <a:ext cx="7772400" cy="25353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8710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7E473-4BA7-190C-E7BD-DD9B56E18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>
            <a:extLst>
              <a:ext uri="{FF2B5EF4-FFF2-40B4-BE49-F238E27FC236}">
                <a16:creationId xmlns:a16="http://schemas.microsoft.com/office/drawing/2014/main" id="{DF15D51A-ABDD-98E8-BDDF-170CE68346F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0464763-46F8-6A92-0405-42162C5548BF}"/>
              </a:ext>
            </a:extLst>
          </p:cNvPr>
          <p:cNvSpPr/>
          <p:nvPr/>
        </p:nvSpPr>
        <p:spPr>
          <a:xfrm>
            <a:off x="12793772" y="2248321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71CE34D-BAAF-3168-B931-B6A85A495B6D}"/>
              </a:ext>
            </a:extLst>
          </p:cNvPr>
          <p:cNvSpPr/>
          <p:nvPr/>
        </p:nvSpPr>
        <p:spPr>
          <a:xfrm>
            <a:off x="12793772" y="-596283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D24FA77-38C2-D0CB-8671-74C144D23A0B}"/>
              </a:ext>
            </a:extLst>
          </p:cNvPr>
          <p:cNvSpPr/>
          <p:nvPr/>
        </p:nvSpPr>
        <p:spPr>
          <a:xfrm>
            <a:off x="10905925" y="7437586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B41685A-19C4-D747-3619-DA90E263732A}"/>
              </a:ext>
            </a:extLst>
          </p:cNvPr>
          <p:cNvSpPr/>
          <p:nvPr/>
        </p:nvSpPr>
        <p:spPr>
          <a:xfrm>
            <a:off x="10905925" y="633426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5EFDE6B-E357-F7BE-A24D-6CC93F0D804C}"/>
              </a:ext>
            </a:extLst>
          </p:cNvPr>
          <p:cNvSpPr/>
          <p:nvPr/>
        </p:nvSpPr>
        <p:spPr>
          <a:xfrm>
            <a:off x="13885363" y="899190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0A01DBC-A357-A937-DAB4-091F2E09F73D}"/>
              </a:ext>
            </a:extLst>
          </p:cNvPr>
          <p:cNvSpPr/>
          <p:nvPr/>
        </p:nvSpPr>
        <p:spPr>
          <a:xfrm>
            <a:off x="13885363" y="7888584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E5429D4-1F3A-2DA9-EBB9-660478E21B10}"/>
              </a:ext>
            </a:extLst>
          </p:cNvPr>
          <p:cNvGrpSpPr/>
          <p:nvPr/>
        </p:nvGrpSpPr>
        <p:grpSpPr>
          <a:xfrm>
            <a:off x="1511152" y="8921902"/>
            <a:ext cx="1213141" cy="347613"/>
            <a:chOff x="0" y="0"/>
            <a:chExt cx="1617521" cy="4634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77272ECD-83AD-3F3B-C2A7-97C1EED8D9D6}"/>
                </a:ext>
              </a:extLst>
            </p:cNvPr>
            <p:cNvSpPr/>
            <p:nvPr/>
          </p:nvSpPr>
          <p:spPr>
            <a:xfrm>
              <a:off x="0" y="0"/>
              <a:ext cx="1617472" cy="463423"/>
            </a:xfrm>
            <a:custGeom>
              <a:avLst/>
              <a:gdLst/>
              <a:ahLst/>
              <a:cxnLst/>
              <a:rect l="l" t="t" r="r" b="b"/>
              <a:pathLst>
                <a:path w="1617472" h="463423">
                  <a:moveTo>
                    <a:pt x="0" y="0"/>
                  </a:moveTo>
                  <a:lnTo>
                    <a:pt x="1617472" y="0"/>
                  </a:lnTo>
                  <a:lnTo>
                    <a:pt x="1617472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8255" r="-3" b="-482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E9B97138-FF17-D261-787F-8B9FEA0D7337}"/>
              </a:ext>
            </a:extLst>
          </p:cNvPr>
          <p:cNvGrpSpPr/>
          <p:nvPr/>
        </p:nvGrpSpPr>
        <p:grpSpPr>
          <a:xfrm>
            <a:off x="2845513" y="8918322"/>
            <a:ext cx="459427" cy="347613"/>
            <a:chOff x="0" y="0"/>
            <a:chExt cx="612569" cy="46348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6DAD9CC-292C-BAAD-D39F-16F9FEF11DFA}"/>
                </a:ext>
              </a:extLst>
            </p:cNvPr>
            <p:cNvSpPr/>
            <p:nvPr/>
          </p:nvSpPr>
          <p:spPr>
            <a:xfrm>
              <a:off x="0" y="0"/>
              <a:ext cx="612521" cy="463423"/>
            </a:xfrm>
            <a:custGeom>
              <a:avLst/>
              <a:gdLst/>
              <a:ahLst/>
              <a:cxnLst/>
              <a:rect l="l" t="t" r="r" b="b"/>
              <a:pathLst>
                <a:path w="612521" h="463423">
                  <a:moveTo>
                    <a:pt x="0" y="0"/>
                  </a:moveTo>
                  <a:lnTo>
                    <a:pt x="612521" y="0"/>
                  </a:lnTo>
                  <a:lnTo>
                    <a:pt x="612521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685" r="-7" b="-6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7FA154A-9A25-50B1-3590-CE03AF47A1B3}"/>
              </a:ext>
            </a:extLst>
          </p:cNvPr>
          <p:cNvGrpSpPr/>
          <p:nvPr/>
        </p:nvGrpSpPr>
        <p:grpSpPr>
          <a:xfrm>
            <a:off x="3426160" y="8983921"/>
            <a:ext cx="1351487" cy="227445"/>
            <a:chOff x="0" y="0"/>
            <a:chExt cx="1801983" cy="30326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6EF7122-C52B-5AD6-A0D9-0F0EFB8E47EB}"/>
                </a:ext>
              </a:extLst>
            </p:cNvPr>
            <p:cNvSpPr/>
            <p:nvPr/>
          </p:nvSpPr>
          <p:spPr>
            <a:xfrm>
              <a:off x="0" y="0"/>
              <a:ext cx="1802003" cy="303276"/>
            </a:xfrm>
            <a:custGeom>
              <a:avLst/>
              <a:gdLst/>
              <a:ahLst/>
              <a:cxnLst/>
              <a:rect l="l" t="t" r="r" b="b"/>
              <a:pathLst>
                <a:path w="1802003" h="303276">
                  <a:moveTo>
                    <a:pt x="0" y="0"/>
                  </a:moveTo>
                  <a:lnTo>
                    <a:pt x="1802003" y="0"/>
                  </a:lnTo>
                  <a:lnTo>
                    <a:pt x="1802003" y="303276"/>
                  </a:lnTo>
                  <a:lnTo>
                    <a:pt x="0" y="303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724" r="1" b="-7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54B914F8-4DF8-D767-28F2-8FB7634C3956}"/>
              </a:ext>
            </a:extLst>
          </p:cNvPr>
          <p:cNvGrpSpPr/>
          <p:nvPr/>
        </p:nvGrpSpPr>
        <p:grpSpPr>
          <a:xfrm>
            <a:off x="7054687" y="8908610"/>
            <a:ext cx="459427" cy="269962"/>
            <a:chOff x="0" y="0"/>
            <a:chExt cx="612569" cy="359949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B6B0CCC-4F12-0A46-CB4D-418E082ACA9D}"/>
                </a:ext>
              </a:extLst>
            </p:cNvPr>
            <p:cNvSpPr/>
            <p:nvPr/>
          </p:nvSpPr>
          <p:spPr>
            <a:xfrm>
              <a:off x="0" y="0"/>
              <a:ext cx="612521" cy="359918"/>
            </a:xfrm>
            <a:custGeom>
              <a:avLst/>
              <a:gdLst/>
              <a:ahLst/>
              <a:cxnLst/>
              <a:rect l="l" t="t" r="r" b="b"/>
              <a:pathLst>
                <a:path w="612521" h="359918">
                  <a:moveTo>
                    <a:pt x="0" y="0"/>
                  </a:moveTo>
                  <a:lnTo>
                    <a:pt x="612521" y="0"/>
                  </a:lnTo>
                  <a:lnTo>
                    <a:pt x="612521" y="359918"/>
                  </a:lnTo>
                  <a:lnTo>
                    <a:pt x="0" y="359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6305" r="-7" b="-63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90160D2-6F5F-F6F4-6788-3C96483B664E}"/>
              </a:ext>
            </a:extLst>
          </p:cNvPr>
          <p:cNvGrpSpPr/>
          <p:nvPr/>
        </p:nvGrpSpPr>
        <p:grpSpPr>
          <a:xfrm>
            <a:off x="5796117" y="8920372"/>
            <a:ext cx="1114669" cy="258200"/>
            <a:chOff x="0" y="0"/>
            <a:chExt cx="1486225" cy="344267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63EFD8F-50FF-43A5-A38F-4664D2403C23}"/>
                </a:ext>
              </a:extLst>
            </p:cNvPr>
            <p:cNvSpPr/>
            <p:nvPr/>
          </p:nvSpPr>
          <p:spPr>
            <a:xfrm>
              <a:off x="0" y="0"/>
              <a:ext cx="1486281" cy="344297"/>
            </a:xfrm>
            <a:custGeom>
              <a:avLst/>
              <a:gdLst/>
              <a:ahLst/>
              <a:cxnLst/>
              <a:rect l="l" t="t" r="r" b="b"/>
              <a:pathLst>
                <a:path w="1486281" h="344297">
                  <a:moveTo>
                    <a:pt x="0" y="0"/>
                  </a:moveTo>
                  <a:lnTo>
                    <a:pt x="1486281" y="0"/>
                  </a:lnTo>
                  <a:lnTo>
                    <a:pt x="1486281" y="344297"/>
                  </a:lnTo>
                  <a:lnTo>
                    <a:pt x="0" y="344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252" r="3" b="-62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931B5088-E02B-B101-8B60-63AE28DDC5C2}"/>
              </a:ext>
            </a:extLst>
          </p:cNvPr>
          <p:cNvGrpSpPr/>
          <p:nvPr/>
        </p:nvGrpSpPr>
        <p:grpSpPr>
          <a:xfrm>
            <a:off x="626942" y="8844825"/>
            <a:ext cx="937092" cy="468546"/>
            <a:chOff x="0" y="0"/>
            <a:chExt cx="1249456" cy="624728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5909F63-2091-617D-DF23-EAEB60AF02DE}"/>
                </a:ext>
              </a:extLst>
            </p:cNvPr>
            <p:cNvSpPr/>
            <p:nvPr/>
          </p:nvSpPr>
          <p:spPr>
            <a:xfrm>
              <a:off x="0" y="0"/>
              <a:ext cx="1249426" cy="624713"/>
            </a:xfrm>
            <a:custGeom>
              <a:avLst/>
              <a:gdLst/>
              <a:ahLst/>
              <a:cxnLst/>
              <a:rect l="l" t="t" r="r" b="b"/>
              <a:pathLst>
                <a:path w="1249426" h="624713">
                  <a:moveTo>
                    <a:pt x="0" y="0"/>
                  </a:moveTo>
                  <a:lnTo>
                    <a:pt x="1249426" y="0"/>
                  </a:lnTo>
                  <a:lnTo>
                    <a:pt x="1249426" y="624713"/>
                  </a:lnTo>
                  <a:lnTo>
                    <a:pt x="0" y="62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86" r="-2" b="-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Freeform 21" descr="Uma imagem com texto, Tipo de letra, Gráficos, logótipo  Os conteúdos gerados por IA poderão estar incorretos.">
            <a:extLst>
              <a:ext uri="{FF2B5EF4-FFF2-40B4-BE49-F238E27FC236}">
                <a16:creationId xmlns:a16="http://schemas.microsoft.com/office/drawing/2014/main" id="{022DE993-6DDA-14A2-A51A-EB1587A2975E}"/>
              </a:ext>
            </a:extLst>
          </p:cNvPr>
          <p:cNvSpPr/>
          <p:nvPr/>
        </p:nvSpPr>
        <p:spPr>
          <a:xfrm>
            <a:off x="4894184" y="8959924"/>
            <a:ext cx="758032" cy="257879"/>
          </a:xfrm>
          <a:custGeom>
            <a:avLst/>
            <a:gdLst/>
            <a:ahLst/>
            <a:cxnLst/>
            <a:rect l="l" t="t" r="r" b="b"/>
            <a:pathLst>
              <a:path w="758032" h="257879">
                <a:moveTo>
                  <a:pt x="0" y="0"/>
                </a:moveTo>
                <a:lnTo>
                  <a:pt x="758032" y="0"/>
                </a:lnTo>
                <a:lnTo>
                  <a:pt x="758032" y="257879"/>
                </a:lnTo>
                <a:lnTo>
                  <a:pt x="0" y="2578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69195" b="-12475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6F0DFE89-F320-093A-3FB7-E90C37B81B41}"/>
              </a:ext>
            </a:extLst>
          </p:cNvPr>
          <p:cNvGrpSpPr/>
          <p:nvPr/>
        </p:nvGrpSpPr>
        <p:grpSpPr>
          <a:xfrm>
            <a:off x="7622863" y="8840118"/>
            <a:ext cx="2570985" cy="378256"/>
            <a:chOff x="0" y="0"/>
            <a:chExt cx="3427980" cy="504341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A4C72AC2-7047-C193-9EAC-380422E107F8}"/>
                </a:ext>
              </a:extLst>
            </p:cNvPr>
            <p:cNvSpPr/>
            <p:nvPr/>
          </p:nvSpPr>
          <p:spPr>
            <a:xfrm>
              <a:off x="0" y="0"/>
              <a:ext cx="3427984" cy="504317"/>
            </a:xfrm>
            <a:custGeom>
              <a:avLst/>
              <a:gdLst/>
              <a:ahLst/>
              <a:cxnLst/>
              <a:rect l="l" t="t" r="r" b="b"/>
              <a:pathLst>
                <a:path w="3427984" h="504317">
                  <a:moveTo>
                    <a:pt x="0" y="0"/>
                  </a:moveTo>
                  <a:lnTo>
                    <a:pt x="3427984" y="0"/>
                  </a:lnTo>
                  <a:lnTo>
                    <a:pt x="3427984" y="504317"/>
                  </a:lnTo>
                  <a:lnTo>
                    <a:pt x="0" y="504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670" r="-670" b="-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3F602417-40A9-BFEC-3164-BEEBCC3F8918}"/>
              </a:ext>
            </a:extLst>
          </p:cNvPr>
          <p:cNvGrpSpPr/>
          <p:nvPr/>
        </p:nvGrpSpPr>
        <p:grpSpPr>
          <a:xfrm>
            <a:off x="742917" y="3820060"/>
            <a:ext cx="12060380" cy="1745615"/>
            <a:chOff x="0" y="0"/>
            <a:chExt cx="16080507" cy="2327487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CDFD5124-2C39-701D-1A9E-0244D675D5D2}"/>
                </a:ext>
              </a:extLst>
            </p:cNvPr>
            <p:cNvSpPr/>
            <p:nvPr/>
          </p:nvSpPr>
          <p:spPr>
            <a:xfrm>
              <a:off x="0" y="0"/>
              <a:ext cx="16080507" cy="2327487"/>
            </a:xfrm>
            <a:custGeom>
              <a:avLst/>
              <a:gdLst/>
              <a:ahLst/>
              <a:cxnLst/>
              <a:rect l="l" t="t" r="r" b="b"/>
              <a:pathLst>
                <a:path w="16080507" h="2327487">
                  <a:moveTo>
                    <a:pt x="0" y="0"/>
                  </a:moveTo>
                  <a:lnTo>
                    <a:pt x="16080507" y="0"/>
                  </a:lnTo>
                  <a:lnTo>
                    <a:pt x="16080507" y="2327487"/>
                  </a:lnTo>
                  <a:lnTo>
                    <a:pt x="0" y="23274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90DA7371-9EE6-EE2F-C532-6148DFE8E736}"/>
                </a:ext>
              </a:extLst>
            </p:cNvPr>
            <p:cNvSpPr txBox="1"/>
            <p:nvPr/>
          </p:nvSpPr>
          <p:spPr>
            <a:xfrm>
              <a:off x="0" y="9525"/>
              <a:ext cx="16080507" cy="231796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999"/>
                </a:lnSpc>
              </a:pPr>
              <a:r>
                <a:rPr lang="en-US" sz="4999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Open OnDemand Apps</a:t>
              </a:r>
            </a:p>
            <a:p>
              <a:pPr algn="l">
                <a:lnSpc>
                  <a:spcPts val="5999"/>
                </a:lnSpc>
              </a:pPr>
              <a:endParaRPr lang="en-US" sz="4999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F8157A89-C93B-1CCD-6FBD-070CA4AC4EB4}"/>
              </a:ext>
            </a:extLst>
          </p:cNvPr>
          <p:cNvGrpSpPr/>
          <p:nvPr/>
        </p:nvGrpSpPr>
        <p:grpSpPr>
          <a:xfrm>
            <a:off x="146391" y="1798942"/>
            <a:ext cx="5398244" cy="916218"/>
            <a:chOff x="0" y="0"/>
            <a:chExt cx="7197659" cy="1221624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101AB3E9-5A72-56AE-DCA6-4F82BE503200}"/>
                </a:ext>
              </a:extLst>
            </p:cNvPr>
            <p:cNvSpPr/>
            <p:nvPr/>
          </p:nvSpPr>
          <p:spPr>
            <a:xfrm>
              <a:off x="0" y="0"/>
              <a:ext cx="7197598" cy="1221613"/>
            </a:xfrm>
            <a:custGeom>
              <a:avLst/>
              <a:gdLst/>
              <a:ahLst/>
              <a:cxnLst/>
              <a:rect l="l" t="t" r="r" b="b"/>
              <a:pathLst>
                <a:path w="7197598" h="1221613">
                  <a:moveTo>
                    <a:pt x="0" y="0"/>
                  </a:moveTo>
                  <a:lnTo>
                    <a:pt x="7197598" y="0"/>
                  </a:lnTo>
                  <a:lnTo>
                    <a:pt x="7197598" y="1221613"/>
                  </a:lnTo>
                  <a:lnTo>
                    <a:pt x="0" y="1221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115763" b="-1157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5" name="Picture 24" descr="A white square with blue border and orange circle and black text&#10;&#10;AI-generated content may be incorrect.">
            <a:extLst>
              <a:ext uri="{FF2B5EF4-FFF2-40B4-BE49-F238E27FC236}">
                <a16:creationId xmlns:a16="http://schemas.microsoft.com/office/drawing/2014/main" id="{D95C32F7-BD77-AC12-EAB3-79CF05FF274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17" y="5029200"/>
            <a:ext cx="3149600" cy="308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7158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t="1607"/>
          <a:stretch>
            <a:fillRect/>
          </a:stretch>
        </p:blipFill>
        <p:spPr>
          <a:xfrm>
            <a:off x="596848" y="192004"/>
            <a:ext cx="17094305" cy="946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967EE-7EC0-8A93-2266-BCDFF0BCF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>
            <a:extLst>
              <a:ext uri="{FF2B5EF4-FFF2-40B4-BE49-F238E27FC236}">
                <a16:creationId xmlns:a16="http://schemas.microsoft.com/office/drawing/2014/main" id="{B7508910-D6E1-E75D-237B-3EE4B59996D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21A40EA-154A-91BD-B096-E4E010BACB4A}"/>
              </a:ext>
            </a:extLst>
          </p:cNvPr>
          <p:cNvSpPr/>
          <p:nvPr/>
        </p:nvSpPr>
        <p:spPr>
          <a:xfrm>
            <a:off x="12793772" y="2248321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B40A62E-1D4B-6314-5B64-032F45DF4A0F}"/>
              </a:ext>
            </a:extLst>
          </p:cNvPr>
          <p:cNvSpPr/>
          <p:nvPr/>
        </p:nvSpPr>
        <p:spPr>
          <a:xfrm>
            <a:off x="12793772" y="-596283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8DB0612-6C09-E739-D4B9-265DF0450704}"/>
              </a:ext>
            </a:extLst>
          </p:cNvPr>
          <p:cNvSpPr/>
          <p:nvPr/>
        </p:nvSpPr>
        <p:spPr>
          <a:xfrm>
            <a:off x="10905925" y="7437586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830F2D0-4F41-A8DC-2C30-2B1D4C9D210F}"/>
              </a:ext>
            </a:extLst>
          </p:cNvPr>
          <p:cNvSpPr/>
          <p:nvPr/>
        </p:nvSpPr>
        <p:spPr>
          <a:xfrm>
            <a:off x="10905925" y="633426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C049E79-29AF-BDF4-A663-0BB2CC4CCCC1}"/>
              </a:ext>
            </a:extLst>
          </p:cNvPr>
          <p:cNvSpPr/>
          <p:nvPr/>
        </p:nvSpPr>
        <p:spPr>
          <a:xfrm>
            <a:off x="13885363" y="899190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0D9BB7B-86AF-D824-F5B2-DA608460D932}"/>
              </a:ext>
            </a:extLst>
          </p:cNvPr>
          <p:cNvSpPr/>
          <p:nvPr/>
        </p:nvSpPr>
        <p:spPr>
          <a:xfrm>
            <a:off x="13885363" y="7888584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4F377B5C-A83C-CB37-A32C-16AB75435416}"/>
              </a:ext>
            </a:extLst>
          </p:cNvPr>
          <p:cNvGrpSpPr/>
          <p:nvPr/>
        </p:nvGrpSpPr>
        <p:grpSpPr>
          <a:xfrm>
            <a:off x="1511152" y="8921902"/>
            <a:ext cx="1213141" cy="347613"/>
            <a:chOff x="0" y="0"/>
            <a:chExt cx="1617521" cy="4634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2A55A38A-F032-21B3-A5CB-E24896D98177}"/>
                </a:ext>
              </a:extLst>
            </p:cNvPr>
            <p:cNvSpPr/>
            <p:nvPr/>
          </p:nvSpPr>
          <p:spPr>
            <a:xfrm>
              <a:off x="0" y="0"/>
              <a:ext cx="1617472" cy="463423"/>
            </a:xfrm>
            <a:custGeom>
              <a:avLst/>
              <a:gdLst/>
              <a:ahLst/>
              <a:cxnLst/>
              <a:rect l="l" t="t" r="r" b="b"/>
              <a:pathLst>
                <a:path w="1617472" h="463423">
                  <a:moveTo>
                    <a:pt x="0" y="0"/>
                  </a:moveTo>
                  <a:lnTo>
                    <a:pt x="1617472" y="0"/>
                  </a:lnTo>
                  <a:lnTo>
                    <a:pt x="1617472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8255" r="-3" b="-482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65083ED-ABEF-18FB-64E0-E65D6CC8D7E0}"/>
              </a:ext>
            </a:extLst>
          </p:cNvPr>
          <p:cNvGrpSpPr/>
          <p:nvPr/>
        </p:nvGrpSpPr>
        <p:grpSpPr>
          <a:xfrm>
            <a:off x="2845513" y="8918322"/>
            <a:ext cx="459427" cy="347613"/>
            <a:chOff x="0" y="0"/>
            <a:chExt cx="612569" cy="46348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A8DBEB7-0880-13FE-0AC9-C37E063A961C}"/>
                </a:ext>
              </a:extLst>
            </p:cNvPr>
            <p:cNvSpPr/>
            <p:nvPr/>
          </p:nvSpPr>
          <p:spPr>
            <a:xfrm>
              <a:off x="0" y="0"/>
              <a:ext cx="612521" cy="463423"/>
            </a:xfrm>
            <a:custGeom>
              <a:avLst/>
              <a:gdLst/>
              <a:ahLst/>
              <a:cxnLst/>
              <a:rect l="l" t="t" r="r" b="b"/>
              <a:pathLst>
                <a:path w="612521" h="463423">
                  <a:moveTo>
                    <a:pt x="0" y="0"/>
                  </a:moveTo>
                  <a:lnTo>
                    <a:pt x="612521" y="0"/>
                  </a:lnTo>
                  <a:lnTo>
                    <a:pt x="612521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685" r="-7" b="-6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985E334D-82D2-E718-B63C-F8DA4F416A89}"/>
              </a:ext>
            </a:extLst>
          </p:cNvPr>
          <p:cNvGrpSpPr/>
          <p:nvPr/>
        </p:nvGrpSpPr>
        <p:grpSpPr>
          <a:xfrm>
            <a:off x="3426160" y="8983921"/>
            <a:ext cx="1351487" cy="227445"/>
            <a:chOff x="0" y="0"/>
            <a:chExt cx="1801983" cy="30326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D2BFA37-DE9C-9495-061A-34BECCCC6DB6}"/>
                </a:ext>
              </a:extLst>
            </p:cNvPr>
            <p:cNvSpPr/>
            <p:nvPr/>
          </p:nvSpPr>
          <p:spPr>
            <a:xfrm>
              <a:off x="0" y="0"/>
              <a:ext cx="1802003" cy="303276"/>
            </a:xfrm>
            <a:custGeom>
              <a:avLst/>
              <a:gdLst/>
              <a:ahLst/>
              <a:cxnLst/>
              <a:rect l="l" t="t" r="r" b="b"/>
              <a:pathLst>
                <a:path w="1802003" h="303276">
                  <a:moveTo>
                    <a:pt x="0" y="0"/>
                  </a:moveTo>
                  <a:lnTo>
                    <a:pt x="1802003" y="0"/>
                  </a:lnTo>
                  <a:lnTo>
                    <a:pt x="1802003" y="303276"/>
                  </a:lnTo>
                  <a:lnTo>
                    <a:pt x="0" y="303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724" r="1" b="-7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6124AD2-F935-9A77-6742-C4849F33EC57}"/>
              </a:ext>
            </a:extLst>
          </p:cNvPr>
          <p:cNvGrpSpPr/>
          <p:nvPr/>
        </p:nvGrpSpPr>
        <p:grpSpPr>
          <a:xfrm>
            <a:off x="7054687" y="8908610"/>
            <a:ext cx="459427" cy="269962"/>
            <a:chOff x="0" y="0"/>
            <a:chExt cx="612569" cy="359949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E0E1E80-644A-A17D-354D-A8C2809976A4}"/>
                </a:ext>
              </a:extLst>
            </p:cNvPr>
            <p:cNvSpPr/>
            <p:nvPr/>
          </p:nvSpPr>
          <p:spPr>
            <a:xfrm>
              <a:off x="0" y="0"/>
              <a:ext cx="612521" cy="359918"/>
            </a:xfrm>
            <a:custGeom>
              <a:avLst/>
              <a:gdLst/>
              <a:ahLst/>
              <a:cxnLst/>
              <a:rect l="l" t="t" r="r" b="b"/>
              <a:pathLst>
                <a:path w="612521" h="359918">
                  <a:moveTo>
                    <a:pt x="0" y="0"/>
                  </a:moveTo>
                  <a:lnTo>
                    <a:pt x="612521" y="0"/>
                  </a:lnTo>
                  <a:lnTo>
                    <a:pt x="612521" y="359918"/>
                  </a:lnTo>
                  <a:lnTo>
                    <a:pt x="0" y="359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6305" r="-7" b="-63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C20D3B36-753A-BE85-79F1-A378794234D4}"/>
              </a:ext>
            </a:extLst>
          </p:cNvPr>
          <p:cNvGrpSpPr/>
          <p:nvPr/>
        </p:nvGrpSpPr>
        <p:grpSpPr>
          <a:xfrm>
            <a:off x="5796117" y="8920372"/>
            <a:ext cx="1114669" cy="258200"/>
            <a:chOff x="0" y="0"/>
            <a:chExt cx="1486225" cy="344267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0444256E-85F0-2081-E2D0-CAF8A79C9ABF}"/>
                </a:ext>
              </a:extLst>
            </p:cNvPr>
            <p:cNvSpPr/>
            <p:nvPr/>
          </p:nvSpPr>
          <p:spPr>
            <a:xfrm>
              <a:off x="0" y="0"/>
              <a:ext cx="1486281" cy="344297"/>
            </a:xfrm>
            <a:custGeom>
              <a:avLst/>
              <a:gdLst/>
              <a:ahLst/>
              <a:cxnLst/>
              <a:rect l="l" t="t" r="r" b="b"/>
              <a:pathLst>
                <a:path w="1486281" h="344297">
                  <a:moveTo>
                    <a:pt x="0" y="0"/>
                  </a:moveTo>
                  <a:lnTo>
                    <a:pt x="1486281" y="0"/>
                  </a:lnTo>
                  <a:lnTo>
                    <a:pt x="1486281" y="344297"/>
                  </a:lnTo>
                  <a:lnTo>
                    <a:pt x="0" y="344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252" r="3" b="-62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DDEDDBA-9A7D-AD12-AF9B-9594126F7B78}"/>
              </a:ext>
            </a:extLst>
          </p:cNvPr>
          <p:cNvGrpSpPr/>
          <p:nvPr/>
        </p:nvGrpSpPr>
        <p:grpSpPr>
          <a:xfrm>
            <a:off x="626942" y="8844825"/>
            <a:ext cx="937092" cy="468546"/>
            <a:chOff x="0" y="0"/>
            <a:chExt cx="1249456" cy="624728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71EC2C1-1565-C4AA-C57A-17A400374FC6}"/>
                </a:ext>
              </a:extLst>
            </p:cNvPr>
            <p:cNvSpPr/>
            <p:nvPr/>
          </p:nvSpPr>
          <p:spPr>
            <a:xfrm>
              <a:off x="0" y="0"/>
              <a:ext cx="1249426" cy="624713"/>
            </a:xfrm>
            <a:custGeom>
              <a:avLst/>
              <a:gdLst/>
              <a:ahLst/>
              <a:cxnLst/>
              <a:rect l="l" t="t" r="r" b="b"/>
              <a:pathLst>
                <a:path w="1249426" h="624713">
                  <a:moveTo>
                    <a:pt x="0" y="0"/>
                  </a:moveTo>
                  <a:lnTo>
                    <a:pt x="1249426" y="0"/>
                  </a:lnTo>
                  <a:lnTo>
                    <a:pt x="1249426" y="624713"/>
                  </a:lnTo>
                  <a:lnTo>
                    <a:pt x="0" y="62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86" r="-2" b="-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Freeform 21" descr="Uma imagem com texto, Tipo de letra, Gráficos, logótipo  Os conteúdos gerados por IA poderão estar incorretos.">
            <a:extLst>
              <a:ext uri="{FF2B5EF4-FFF2-40B4-BE49-F238E27FC236}">
                <a16:creationId xmlns:a16="http://schemas.microsoft.com/office/drawing/2014/main" id="{F5FFF01C-246B-3B57-C512-624D20EF59CF}"/>
              </a:ext>
            </a:extLst>
          </p:cNvPr>
          <p:cNvSpPr/>
          <p:nvPr/>
        </p:nvSpPr>
        <p:spPr>
          <a:xfrm>
            <a:off x="4894184" y="8959924"/>
            <a:ext cx="758032" cy="257879"/>
          </a:xfrm>
          <a:custGeom>
            <a:avLst/>
            <a:gdLst/>
            <a:ahLst/>
            <a:cxnLst/>
            <a:rect l="l" t="t" r="r" b="b"/>
            <a:pathLst>
              <a:path w="758032" h="257879">
                <a:moveTo>
                  <a:pt x="0" y="0"/>
                </a:moveTo>
                <a:lnTo>
                  <a:pt x="758032" y="0"/>
                </a:lnTo>
                <a:lnTo>
                  <a:pt x="758032" y="257879"/>
                </a:lnTo>
                <a:lnTo>
                  <a:pt x="0" y="2578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69195" b="-12475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B706885D-A9B6-6342-C139-0FF9A5A5108A}"/>
              </a:ext>
            </a:extLst>
          </p:cNvPr>
          <p:cNvGrpSpPr/>
          <p:nvPr/>
        </p:nvGrpSpPr>
        <p:grpSpPr>
          <a:xfrm>
            <a:off x="7622863" y="8840118"/>
            <a:ext cx="2570985" cy="378256"/>
            <a:chOff x="0" y="0"/>
            <a:chExt cx="3427980" cy="504341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E72A7D84-77E0-70D4-C49C-BC9CF14BD925}"/>
                </a:ext>
              </a:extLst>
            </p:cNvPr>
            <p:cNvSpPr/>
            <p:nvPr/>
          </p:nvSpPr>
          <p:spPr>
            <a:xfrm>
              <a:off x="0" y="0"/>
              <a:ext cx="3427984" cy="504317"/>
            </a:xfrm>
            <a:custGeom>
              <a:avLst/>
              <a:gdLst/>
              <a:ahLst/>
              <a:cxnLst/>
              <a:rect l="l" t="t" r="r" b="b"/>
              <a:pathLst>
                <a:path w="3427984" h="504317">
                  <a:moveTo>
                    <a:pt x="0" y="0"/>
                  </a:moveTo>
                  <a:lnTo>
                    <a:pt x="3427984" y="0"/>
                  </a:lnTo>
                  <a:lnTo>
                    <a:pt x="3427984" y="504317"/>
                  </a:lnTo>
                  <a:lnTo>
                    <a:pt x="0" y="504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670" r="-670" b="-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8463394E-1BD0-5ED6-6109-1AD444D3266C}"/>
              </a:ext>
            </a:extLst>
          </p:cNvPr>
          <p:cNvGrpSpPr/>
          <p:nvPr/>
        </p:nvGrpSpPr>
        <p:grpSpPr>
          <a:xfrm>
            <a:off x="742917" y="3820060"/>
            <a:ext cx="12060380" cy="1745615"/>
            <a:chOff x="0" y="0"/>
            <a:chExt cx="16080507" cy="2327487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74C1782-5C37-41EA-E491-2F5A806DA58C}"/>
                </a:ext>
              </a:extLst>
            </p:cNvPr>
            <p:cNvSpPr/>
            <p:nvPr/>
          </p:nvSpPr>
          <p:spPr>
            <a:xfrm>
              <a:off x="0" y="0"/>
              <a:ext cx="16080507" cy="2327487"/>
            </a:xfrm>
            <a:custGeom>
              <a:avLst/>
              <a:gdLst/>
              <a:ahLst/>
              <a:cxnLst/>
              <a:rect l="l" t="t" r="r" b="b"/>
              <a:pathLst>
                <a:path w="16080507" h="2327487">
                  <a:moveTo>
                    <a:pt x="0" y="0"/>
                  </a:moveTo>
                  <a:lnTo>
                    <a:pt x="16080507" y="0"/>
                  </a:lnTo>
                  <a:lnTo>
                    <a:pt x="16080507" y="2327487"/>
                  </a:lnTo>
                  <a:lnTo>
                    <a:pt x="0" y="23274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3D2C0977-A36E-254D-1CD2-AF4B753185D1}"/>
                </a:ext>
              </a:extLst>
            </p:cNvPr>
            <p:cNvSpPr txBox="1"/>
            <p:nvPr/>
          </p:nvSpPr>
          <p:spPr>
            <a:xfrm>
              <a:off x="0" y="9525"/>
              <a:ext cx="16080507" cy="231796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999"/>
                </a:lnSpc>
              </a:pPr>
              <a:r>
                <a:rPr lang="en-US" sz="4999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Open OnDemand Apps</a:t>
              </a:r>
            </a:p>
            <a:p>
              <a:pPr algn="l">
                <a:lnSpc>
                  <a:spcPts val="5999"/>
                </a:lnSpc>
              </a:pPr>
              <a:endParaRPr lang="en-US" sz="4999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EE33281A-6E9B-AC2A-7946-EE56C5D6499A}"/>
              </a:ext>
            </a:extLst>
          </p:cNvPr>
          <p:cNvGrpSpPr/>
          <p:nvPr/>
        </p:nvGrpSpPr>
        <p:grpSpPr>
          <a:xfrm>
            <a:off x="146391" y="1798942"/>
            <a:ext cx="5398244" cy="916218"/>
            <a:chOff x="0" y="0"/>
            <a:chExt cx="7197659" cy="1221624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740DE2D1-9F44-DA4B-B79D-8F33AD289023}"/>
                </a:ext>
              </a:extLst>
            </p:cNvPr>
            <p:cNvSpPr/>
            <p:nvPr/>
          </p:nvSpPr>
          <p:spPr>
            <a:xfrm>
              <a:off x="0" y="0"/>
              <a:ext cx="7197598" cy="1221613"/>
            </a:xfrm>
            <a:custGeom>
              <a:avLst/>
              <a:gdLst/>
              <a:ahLst/>
              <a:cxnLst/>
              <a:rect l="l" t="t" r="r" b="b"/>
              <a:pathLst>
                <a:path w="7197598" h="1221613">
                  <a:moveTo>
                    <a:pt x="0" y="0"/>
                  </a:moveTo>
                  <a:lnTo>
                    <a:pt x="7197598" y="0"/>
                  </a:lnTo>
                  <a:lnTo>
                    <a:pt x="7197598" y="1221613"/>
                  </a:lnTo>
                  <a:lnTo>
                    <a:pt x="0" y="1221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115763" b="-1157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3" name="Picture 32" descr="A logo on a white background&#10;&#10;AI-generated content may be incorrect.">
            <a:extLst>
              <a:ext uri="{FF2B5EF4-FFF2-40B4-BE49-F238E27FC236}">
                <a16:creationId xmlns:a16="http://schemas.microsoft.com/office/drawing/2014/main" id="{20385E30-FA4B-32D5-7DD4-14732F9F0B8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5029200"/>
            <a:ext cx="3213100" cy="308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754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tensorboard_visualization">
            <a:hlinkClick r:id="" action="ppaction://media"/>
            <a:extLst>
              <a:ext uri="{FF2B5EF4-FFF2-40B4-BE49-F238E27FC236}">
                <a16:creationId xmlns:a16="http://schemas.microsoft.com/office/drawing/2014/main" id="{B4C00A6B-DEAF-1852-5E28-B6E9BBC8E9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190500"/>
            <a:ext cx="17169572" cy="9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71698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43E2E-0FEC-C37C-22D8-0DD6E12DA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Uma imagem com verde, desfocar  Descrição gerada automaticamente">
            <a:extLst>
              <a:ext uri="{FF2B5EF4-FFF2-40B4-BE49-F238E27FC236}">
                <a16:creationId xmlns:a16="http://schemas.microsoft.com/office/drawing/2014/main" id="{DD57EC87-614D-C1B1-32B5-0BC2CEF2679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E523BAB-086E-17D8-FEF1-30C6D9738C1C}"/>
              </a:ext>
            </a:extLst>
          </p:cNvPr>
          <p:cNvSpPr/>
          <p:nvPr/>
        </p:nvSpPr>
        <p:spPr>
          <a:xfrm>
            <a:off x="12793772" y="2248321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E557351-0855-5944-9588-D539823F5D5B}"/>
              </a:ext>
            </a:extLst>
          </p:cNvPr>
          <p:cNvSpPr/>
          <p:nvPr/>
        </p:nvSpPr>
        <p:spPr>
          <a:xfrm>
            <a:off x="12793772" y="-596283"/>
            <a:ext cx="9734571" cy="11016490"/>
          </a:xfrm>
          <a:custGeom>
            <a:avLst/>
            <a:gdLst/>
            <a:ahLst/>
            <a:cxnLst/>
            <a:rect l="l" t="t" r="r" b="b"/>
            <a:pathLst>
              <a:path w="9734571" h="11016490">
                <a:moveTo>
                  <a:pt x="0" y="0"/>
                </a:moveTo>
                <a:lnTo>
                  <a:pt x="9734571" y="0"/>
                </a:lnTo>
                <a:lnTo>
                  <a:pt x="9734571" y="11016490"/>
                </a:lnTo>
                <a:lnTo>
                  <a:pt x="0" y="110164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8" r="-12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A04C26F-2641-E1A1-650F-D1EB27B21C10}"/>
              </a:ext>
            </a:extLst>
          </p:cNvPr>
          <p:cNvSpPr/>
          <p:nvPr/>
        </p:nvSpPr>
        <p:spPr>
          <a:xfrm>
            <a:off x="10905925" y="7437586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394C459-5E52-CD32-BBA1-1813C648A107}"/>
              </a:ext>
            </a:extLst>
          </p:cNvPr>
          <p:cNvSpPr/>
          <p:nvPr/>
        </p:nvSpPr>
        <p:spPr>
          <a:xfrm>
            <a:off x="10905925" y="633426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3FCCB15-0536-D36B-8BDA-9AC899CBB41D}"/>
              </a:ext>
            </a:extLst>
          </p:cNvPr>
          <p:cNvSpPr/>
          <p:nvPr/>
        </p:nvSpPr>
        <p:spPr>
          <a:xfrm>
            <a:off x="13885363" y="8991905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A2DCE32-1247-7014-38D5-B56010B8CB18}"/>
              </a:ext>
            </a:extLst>
          </p:cNvPr>
          <p:cNvSpPr/>
          <p:nvPr/>
        </p:nvSpPr>
        <p:spPr>
          <a:xfrm>
            <a:off x="13885363" y="7888584"/>
            <a:ext cx="3775695" cy="4272906"/>
          </a:xfrm>
          <a:custGeom>
            <a:avLst/>
            <a:gdLst/>
            <a:ahLst/>
            <a:cxnLst/>
            <a:rect l="l" t="t" r="r" b="b"/>
            <a:pathLst>
              <a:path w="3775695" h="4272906">
                <a:moveTo>
                  <a:pt x="0" y="0"/>
                </a:moveTo>
                <a:lnTo>
                  <a:pt x="3775695" y="0"/>
                </a:lnTo>
                <a:lnTo>
                  <a:pt x="3775695" y="4272906"/>
                </a:lnTo>
                <a:lnTo>
                  <a:pt x="0" y="42729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" r="-157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3CE107CC-0B3A-F0C3-0E63-5C1D9530C52C}"/>
              </a:ext>
            </a:extLst>
          </p:cNvPr>
          <p:cNvGrpSpPr/>
          <p:nvPr/>
        </p:nvGrpSpPr>
        <p:grpSpPr>
          <a:xfrm>
            <a:off x="1511152" y="8921902"/>
            <a:ext cx="1213141" cy="347613"/>
            <a:chOff x="0" y="0"/>
            <a:chExt cx="1617521" cy="463484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2E29677-7737-17AB-EFC3-8ED33D0D114B}"/>
                </a:ext>
              </a:extLst>
            </p:cNvPr>
            <p:cNvSpPr/>
            <p:nvPr/>
          </p:nvSpPr>
          <p:spPr>
            <a:xfrm>
              <a:off x="0" y="0"/>
              <a:ext cx="1617472" cy="463423"/>
            </a:xfrm>
            <a:custGeom>
              <a:avLst/>
              <a:gdLst/>
              <a:ahLst/>
              <a:cxnLst/>
              <a:rect l="l" t="t" r="r" b="b"/>
              <a:pathLst>
                <a:path w="1617472" h="463423">
                  <a:moveTo>
                    <a:pt x="0" y="0"/>
                  </a:moveTo>
                  <a:lnTo>
                    <a:pt x="1617472" y="0"/>
                  </a:lnTo>
                  <a:lnTo>
                    <a:pt x="1617472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8255" r="-3" b="-482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A98FCDB9-F009-C9E7-AB4B-45586F8E6D58}"/>
              </a:ext>
            </a:extLst>
          </p:cNvPr>
          <p:cNvGrpSpPr/>
          <p:nvPr/>
        </p:nvGrpSpPr>
        <p:grpSpPr>
          <a:xfrm>
            <a:off x="2845513" y="8918322"/>
            <a:ext cx="459427" cy="347613"/>
            <a:chOff x="0" y="0"/>
            <a:chExt cx="612569" cy="463484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7206ACD-EA6C-1F30-4D6D-93503BD4E87D}"/>
                </a:ext>
              </a:extLst>
            </p:cNvPr>
            <p:cNvSpPr/>
            <p:nvPr/>
          </p:nvSpPr>
          <p:spPr>
            <a:xfrm>
              <a:off x="0" y="0"/>
              <a:ext cx="612521" cy="463423"/>
            </a:xfrm>
            <a:custGeom>
              <a:avLst/>
              <a:gdLst/>
              <a:ahLst/>
              <a:cxnLst/>
              <a:rect l="l" t="t" r="r" b="b"/>
              <a:pathLst>
                <a:path w="612521" h="463423">
                  <a:moveTo>
                    <a:pt x="0" y="0"/>
                  </a:moveTo>
                  <a:lnTo>
                    <a:pt x="612521" y="0"/>
                  </a:lnTo>
                  <a:lnTo>
                    <a:pt x="612521" y="463423"/>
                  </a:lnTo>
                  <a:lnTo>
                    <a:pt x="0" y="4634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685" r="-7" b="-69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DFB8E99F-E250-2607-A219-1F5E066E3846}"/>
              </a:ext>
            </a:extLst>
          </p:cNvPr>
          <p:cNvGrpSpPr/>
          <p:nvPr/>
        </p:nvGrpSpPr>
        <p:grpSpPr>
          <a:xfrm>
            <a:off x="3426160" y="8983921"/>
            <a:ext cx="1351487" cy="227445"/>
            <a:chOff x="0" y="0"/>
            <a:chExt cx="1801983" cy="30326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FE59552-2F6D-1F01-6111-23383635D05B}"/>
                </a:ext>
              </a:extLst>
            </p:cNvPr>
            <p:cNvSpPr/>
            <p:nvPr/>
          </p:nvSpPr>
          <p:spPr>
            <a:xfrm>
              <a:off x="0" y="0"/>
              <a:ext cx="1802003" cy="303276"/>
            </a:xfrm>
            <a:custGeom>
              <a:avLst/>
              <a:gdLst/>
              <a:ahLst/>
              <a:cxnLst/>
              <a:rect l="l" t="t" r="r" b="b"/>
              <a:pathLst>
                <a:path w="1802003" h="303276">
                  <a:moveTo>
                    <a:pt x="0" y="0"/>
                  </a:moveTo>
                  <a:lnTo>
                    <a:pt x="1802003" y="0"/>
                  </a:lnTo>
                  <a:lnTo>
                    <a:pt x="1802003" y="303276"/>
                  </a:lnTo>
                  <a:lnTo>
                    <a:pt x="0" y="303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724" r="1" b="-7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7F970E0E-47F6-336B-3614-F16EB8470368}"/>
              </a:ext>
            </a:extLst>
          </p:cNvPr>
          <p:cNvGrpSpPr/>
          <p:nvPr/>
        </p:nvGrpSpPr>
        <p:grpSpPr>
          <a:xfrm>
            <a:off x="7054687" y="8908610"/>
            <a:ext cx="459427" cy="269962"/>
            <a:chOff x="0" y="0"/>
            <a:chExt cx="612569" cy="359949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2F68921-FA6F-CD2F-9C9E-DB20C6F26FE2}"/>
                </a:ext>
              </a:extLst>
            </p:cNvPr>
            <p:cNvSpPr/>
            <p:nvPr/>
          </p:nvSpPr>
          <p:spPr>
            <a:xfrm>
              <a:off x="0" y="0"/>
              <a:ext cx="612521" cy="359918"/>
            </a:xfrm>
            <a:custGeom>
              <a:avLst/>
              <a:gdLst/>
              <a:ahLst/>
              <a:cxnLst/>
              <a:rect l="l" t="t" r="r" b="b"/>
              <a:pathLst>
                <a:path w="612521" h="359918">
                  <a:moveTo>
                    <a:pt x="0" y="0"/>
                  </a:moveTo>
                  <a:lnTo>
                    <a:pt x="612521" y="0"/>
                  </a:lnTo>
                  <a:lnTo>
                    <a:pt x="612521" y="359918"/>
                  </a:lnTo>
                  <a:lnTo>
                    <a:pt x="0" y="3599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6305" r="-7" b="-63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F1853A06-8D4C-34D2-A511-87F7288D29B0}"/>
              </a:ext>
            </a:extLst>
          </p:cNvPr>
          <p:cNvGrpSpPr/>
          <p:nvPr/>
        </p:nvGrpSpPr>
        <p:grpSpPr>
          <a:xfrm>
            <a:off x="5796117" y="8920372"/>
            <a:ext cx="1114669" cy="258200"/>
            <a:chOff x="0" y="0"/>
            <a:chExt cx="1486225" cy="344267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CE8D839-2F2F-39E4-C256-972DFC64D664}"/>
                </a:ext>
              </a:extLst>
            </p:cNvPr>
            <p:cNvSpPr/>
            <p:nvPr/>
          </p:nvSpPr>
          <p:spPr>
            <a:xfrm>
              <a:off x="0" y="0"/>
              <a:ext cx="1486281" cy="344297"/>
            </a:xfrm>
            <a:custGeom>
              <a:avLst/>
              <a:gdLst/>
              <a:ahLst/>
              <a:cxnLst/>
              <a:rect l="l" t="t" r="r" b="b"/>
              <a:pathLst>
                <a:path w="1486281" h="344297">
                  <a:moveTo>
                    <a:pt x="0" y="0"/>
                  </a:moveTo>
                  <a:lnTo>
                    <a:pt x="1486281" y="0"/>
                  </a:lnTo>
                  <a:lnTo>
                    <a:pt x="1486281" y="344297"/>
                  </a:lnTo>
                  <a:lnTo>
                    <a:pt x="0" y="344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6252" r="3" b="-62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49EA7C4-19DE-7845-F65B-746FC03790AE}"/>
              </a:ext>
            </a:extLst>
          </p:cNvPr>
          <p:cNvGrpSpPr/>
          <p:nvPr/>
        </p:nvGrpSpPr>
        <p:grpSpPr>
          <a:xfrm>
            <a:off x="626942" y="8844825"/>
            <a:ext cx="937092" cy="468546"/>
            <a:chOff x="0" y="0"/>
            <a:chExt cx="1249456" cy="624728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BF8F1861-F41E-9D8D-B4A1-7F7CAF77C503}"/>
                </a:ext>
              </a:extLst>
            </p:cNvPr>
            <p:cNvSpPr/>
            <p:nvPr/>
          </p:nvSpPr>
          <p:spPr>
            <a:xfrm>
              <a:off x="0" y="0"/>
              <a:ext cx="1249426" cy="624713"/>
            </a:xfrm>
            <a:custGeom>
              <a:avLst/>
              <a:gdLst/>
              <a:ahLst/>
              <a:cxnLst/>
              <a:rect l="l" t="t" r="r" b="b"/>
              <a:pathLst>
                <a:path w="1249426" h="624713">
                  <a:moveTo>
                    <a:pt x="0" y="0"/>
                  </a:moveTo>
                  <a:lnTo>
                    <a:pt x="1249426" y="0"/>
                  </a:lnTo>
                  <a:lnTo>
                    <a:pt x="1249426" y="624713"/>
                  </a:lnTo>
                  <a:lnTo>
                    <a:pt x="0" y="624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86" r="-2" b="-8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" name="Freeform 21" descr="Uma imagem com texto, Tipo de letra, Gráficos, logótipo  Os conteúdos gerados por IA poderão estar incorretos.">
            <a:extLst>
              <a:ext uri="{FF2B5EF4-FFF2-40B4-BE49-F238E27FC236}">
                <a16:creationId xmlns:a16="http://schemas.microsoft.com/office/drawing/2014/main" id="{1EBB9105-E391-3DFB-D1FC-6A91B69A3288}"/>
              </a:ext>
            </a:extLst>
          </p:cNvPr>
          <p:cNvSpPr/>
          <p:nvPr/>
        </p:nvSpPr>
        <p:spPr>
          <a:xfrm>
            <a:off x="4894184" y="8959924"/>
            <a:ext cx="758032" cy="257879"/>
          </a:xfrm>
          <a:custGeom>
            <a:avLst/>
            <a:gdLst/>
            <a:ahLst/>
            <a:cxnLst/>
            <a:rect l="l" t="t" r="r" b="b"/>
            <a:pathLst>
              <a:path w="758032" h="257879">
                <a:moveTo>
                  <a:pt x="0" y="0"/>
                </a:moveTo>
                <a:lnTo>
                  <a:pt x="758032" y="0"/>
                </a:lnTo>
                <a:lnTo>
                  <a:pt x="758032" y="257879"/>
                </a:lnTo>
                <a:lnTo>
                  <a:pt x="0" y="2578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69195" b="-12475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300F4F67-013F-297E-428A-8BE8DB43150F}"/>
              </a:ext>
            </a:extLst>
          </p:cNvPr>
          <p:cNvGrpSpPr/>
          <p:nvPr/>
        </p:nvGrpSpPr>
        <p:grpSpPr>
          <a:xfrm>
            <a:off x="7622863" y="8840118"/>
            <a:ext cx="2570985" cy="378256"/>
            <a:chOff x="0" y="0"/>
            <a:chExt cx="3427980" cy="504341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99CF9B54-500D-FC91-6B06-83F757A26F80}"/>
                </a:ext>
              </a:extLst>
            </p:cNvPr>
            <p:cNvSpPr/>
            <p:nvPr/>
          </p:nvSpPr>
          <p:spPr>
            <a:xfrm>
              <a:off x="0" y="0"/>
              <a:ext cx="3427984" cy="504317"/>
            </a:xfrm>
            <a:custGeom>
              <a:avLst/>
              <a:gdLst/>
              <a:ahLst/>
              <a:cxnLst/>
              <a:rect l="l" t="t" r="r" b="b"/>
              <a:pathLst>
                <a:path w="3427984" h="504317">
                  <a:moveTo>
                    <a:pt x="0" y="0"/>
                  </a:moveTo>
                  <a:lnTo>
                    <a:pt x="3427984" y="0"/>
                  </a:lnTo>
                  <a:lnTo>
                    <a:pt x="3427984" y="504317"/>
                  </a:lnTo>
                  <a:lnTo>
                    <a:pt x="0" y="504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-670" r="-670" b="-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FD5A1D28-A953-AE05-FD99-45D6439D7382}"/>
              </a:ext>
            </a:extLst>
          </p:cNvPr>
          <p:cNvGrpSpPr/>
          <p:nvPr/>
        </p:nvGrpSpPr>
        <p:grpSpPr>
          <a:xfrm>
            <a:off x="742917" y="3820060"/>
            <a:ext cx="12060380" cy="1745615"/>
            <a:chOff x="0" y="0"/>
            <a:chExt cx="16080507" cy="2327487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A10D9421-E976-8CFB-AE6D-8A9D79C05B47}"/>
                </a:ext>
              </a:extLst>
            </p:cNvPr>
            <p:cNvSpPr/>
            <p:nvPr/>
          </p:nvSpPr>
          <p:spPr>
            <a:xfrm>
              <a:off x="0" y="0"/>
              <a:ext cx="16080507" cy="2327487"/>
            </a:xfrm>
            <a:custGeom>
              <a:avLst/>
              <a:gdLst/>
              <a:ahLst/>
              <a:cxnLst/>
              <a:rect l="l" t="t" r="r" b="b"/>
              <a:pathLst>
                <a:path w="16080507" h="2327487">
                  <a:moveTo>
                    <a:pt x="0" y="0"/>
                  </a:moveTo>
                  <a:lnTo>
                    <a:pt x="16080507" y="0"/>
                  </a:lnTo>
                  <a:lnTo>
                    <a:pt x="16080507" y="2327487"/>
                  </a:lnTo>
                  <a:lnTo>
                    <a:pt x="0" y="232748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1E6C5F25-D2C9-B152-59E5-518890557CDE}"/>
                </a:ext>
              </a:extLst>
            </p:cNvPr>
            <p:cNvSpPr txBox="1"/>
            <p:nvPr/>
          </p:nvSpPr>
          <p:spPr>
            <a:xfrm>
              <a:off x="0" y="9525"/>
              <a:ext cx="16080507" cy="231796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5999"/>
                </a:lnSpc>
              </a:pPr>
              <a:r>
                <a:rPr lang="en-US" sz="4999" b="1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Open OnDemand Apps</a:t>
              </a:r>
            </a:p>
            <a:p>
              <a:pPr algn="l">
                <a:lnSpc>
                  <a:spcPts val="5999"/>
                </a:lnSpc>
              </a:pPr>
              <a:endParaRPr lang="en-US" sz="4999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EF389E2D-8E40-8054-24F8-7D2B24FD5CAB}"/>
              </a:ext>
            </a:extLst>
          </p:cNvPr>
          <p:cNvGrpSpPr/>
          <p:nvPr/>
        </p:nvGrpSpPr>
        <p:grpSpPr>
          <a:xfrm>
            <a:off x="146391" y="1798942"/>
            <a:ext cx="5398244" cy="916218"/>
            <a:chOff x="0" y="0"/>
            <a:chExt cx="7197659" cy="1221624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7CF07252-2732-4E82-AA87-6D33AB9790D9}"/>
                </a:ext>
              </a:extLst>
            </p:cNvPr>
            <p:cNvSpPr/>
            <p:nvPr/>
          </p:nvSpPr>
          <p:spPr>
            <a:xfrm>
              <a:off x="0" y="0"/>
              <a:ext cx="7197598" cy="1221613"/>
            </a:xfrm>
            <a:custGeom>
              <a:avLst/>
              <a:gdLst/>
              <a:ahLst/>
              <a:cxnLst/>
              <a:rect l="l" t="t" r="r" b="b"/>
              <a:pathLst>
                <a:path w="7197598" h="1221613">
                  <a:moveTo>
                    <a:pt x="0" y="0"/>
                  </a:moveTo>
                  <a:lnTo>
                    <a:pt x="7197598" y="0"/>
                  </a:lnTo>
                  <a:lnTo>
                    <a:pt x="7197598" y="1221613"/>
                  </a:lnTo>
                  <a:lnTo>
                    <a:pt x="0" y="1221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115763" b="-1157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1" name="Picture 30" descr="A blue circle with a white border&#10;&#10;AI-generated content may be incorrect.">
            <a:extLst>
              <a:ext uri="{FF2B5EF4-FFF2-40B4-BE49-F238E27FC236}">
                <a16:creationId xmlns:a16="http://schemas.microsoft.com/office/drawing/2014/main" id="{58EA65EA-BF9C-A400-F30D-5467808D74F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" r="1938"/>
          <a:stretch>
            <a:fillRect/>
          </a:stretch>
        </p:blipFill>
        <p:spPr>
          <a:xfrm>
            <a:off x="736600" y="5029200"/>
            <a:ext cx="3149600" cy="3086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9463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25E33DEC7EA0A43843B9104732F1ABB" ma:contentTypeVersion="25" ma:contentTypeDescription="Criar um novo documento." ma:contentTypeScope="" ma:versionID="465061b8511701ad91b6e646b914f747">
  <xsd:schema xmlns:xsd="http://www.w3.org/2001/XMLSchema" xmlns:xs="http://www.w3.org/2001/XMLSchema" xmlns:p="http://schemas.microsoft.com/office/2006/metadata/properties" xmlns:ns2="51bec05e-5738-4d08-ae30-cc59bd156365" xmlns:ns3="a2ae554e-2674-4ff1-877c-7eb1898966fe" targetNamespace="http://schemas.microsoft.com/office/2006/metadata/properties" ma:root="true" ma:fieldsID="d94c915fea09aa45957fe24aa5b247c8" ns2:_="" ns3:_="">
    <xsd:import namespace="51bec05e-5738-4d08-ae30-cc59bd156365"/>
    <xsd:import namespace="a2ae554e-2674-4ff1-877c-7eb1898966fe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bec05e-5738-4d08-ae30-cc59bd156365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m" ma:readOnly="false" ma:fieldId="{5cf76f15-5ced-4ddc-b409-7134ff3c332f}" ma:taxonomyMulti="true" ma:sspId="f234d66d-56cd-4b66-bce9-ea2c11f75f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e554e-2674-4ff1-877c-7eb1898966f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ad96eab-dd01-4dcf-b678-7f48fd64824c}" ma:internalName="TaxCatchAll" ma:showField="CatchAllData" ma:web="a2ae554e-2674-4ff1-877c-7eb1898966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51bec05e-5738-4d08-ae30-cc59bd156365" xsi:nil="true"/>
    <MigrationWizIdDocumentLibraryPermissions xmlns="51bec05e-5738-4d08-ae30-cc59bd156365" xsi:nil="true"/>
    <MigrationWizIdPermissionLevels xmlns="51bec05e-5738-4d08-ae30-cc59bd156365" xsi:nil="true"/>
    <MigrationWizIdSecurityGroups xmlns="51bec05e-5738-4d08-ae30-cc59bd156365" xsi:nil="true"/>
    <MigrationWizIdPermissions xmlns="51bec05e-5738-4d08-ae30-cc59bd156365" xsi:nil="true"/>
    <TaxCatchAll xmlns="a2ae554e-2674-4ff1-877c-7eb1898966fe" xsi:nil="true"/>
    <lcf76f155ced4ddcb4097134ff3c332f xmlns="51bec05e-5738-4d08-ae30-cc59bd15636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AF5EFB7-2EFC-496C-B8D6-39D74F93FB01}"/>
</file>

<file path=customXml/itemProps2.xml><?xml version="1.0" encoding="utf-8"?>
<ds:datastoreItem xmlns:ds="http://schemas.openxmlformats.org/officeDocument/2006/customXml" ds:itemID="{9AA968F3-373D-4E94-A931-BF4945710CDC}"/>
</file>

<file path=customXml/itemProps3.xml><?xml version="1.0" encoding="utf-8"?>
<ds:datastoreItem xmlns:ds="http://schemas.openxmlformats.org/officeDocument/2006/customXml" ds:itemID="{8C4A545B-C54A-4B69-A9B1-F15F363B211E}"/>
</file>

<file path=docProps/app.xml><?xml version="1.0" encoding="utf-8"?>
<Properties xmlns="http://schemas.openxmlformats.org/officeDocument/2006/extended-properties" xmlns:vt="http://schemas.openxmlformats.org/officeDocument/2006/docPropsVTypes">
  <TotalTime>10622</TotalTime>
  <Words>327</Words>
  <Application>Microsoft Macintosh PowerPoint</Application>
  <PresentationFormat>Custom</PresentationFormat>
  <Paragraphs>68</Paragraphs>
  <Slides>16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Courier New OS</vt:lpstr>
      <vt:lpstr>Montserrat Light</vt:lpstr>
      <vt:lpstr>Montserrat Bold</vt:lpstr>
      <vt:lpstr>Montserrat</vt:lpstr>
      <vt:lpstr>Arial</vt:lpstr>
      <vt:lpstr>Calibri (MS)</vt:lpstr>
      <vt:lpstr>Barlow</vt:lpstr>
      <vt:lpstr>Montserrat SemiBold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Deucalion Template.pptx</dc:title>
  <cp:lastModifiedBy>Alícia Oliveira</cp:lastModifiedBy>
  <cp:revision>63</cp:revision>
  <dcterms:created xsi:type="dcterms:W3CDTF">2006-08-16T00:00:00Z</dcterms:created>
  <dcterms:modified xsi:type="dcterms:W3CDTF">2025-06-05T14:36:59Z</dcterms:modified>
  <dc:identifier>DAGl6cI0aRY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0x010100B25E33DEC7EA0A43843B9104732F1ABB</vt:lpwstr>
  </property>
</Properties>
</file>